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commentAuthors.xml" ContentType="application/vnd.openxmlformats-officedocument.presentationml.commentAuthors+xml"/>
  <Override PartName="/ppt/comments/comment1.xml" ContentType="application/vnd.openxmlformats-officedocument.presentationml.comments+xml"/>
  <Override PartName="/ppt/fonts/font1.fntdata" ContentType="application/x-fontdata"/>
  <Override PartName="/ppt/fonts/font2.fntdata" ContentType="application/x-fontdata"/>
  <Override PartName="/ppt/fonts/font3.fntdata" ContentType="application/x-fontdata"/>
  <Override PartName="/ppt/fonts/font4.fntdata" ContentType="application/x-fontdata"/>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2.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3" Type="http://schemas.openxmlformats.org/package/2006/relationships/metadata/core-properties" Target="docProps/core.xml"/><Relationship Id="rId2" Type="http://schemas.openxmlformats.org/officeDocument/2006/relationships/extended-properties" Target="docProps/app.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48" r:id="rId1"/>
  </p:sldMasterIdLst>
  <p:notesMasterIdLst>
    <p:notesMasterId r:id="rId9"/>
  </p:notesMasterIdLst>
  <p:sldIdLst>
    <p:sldId id="337" r:id="rId3"/>
    <p:sldId id="338" r:id="rId4"/>
    <p:sldId id="339" r:id="rId5"/>
    <p:sldId id="340" r:id="rId6"/>
    <p:sldId id="364" r:id="rId7"/>
    <p:sldId id="352" r:id="rId8"/>
    <p:sldId id="365" r:id="rId10"/>
    <p:sldId id="341" r:id="rId11"/>
    <p:sldId id="342" r:id="rId12"/>
    <p:sldId id="343" r:id="rId13"/>
    <p:sldId id="344" r:id="rId14"/>
    <p:sldId id="345" r:id="rId15"/>
    <p:sldId id="346" r:id="rId16"/>
    <p:sldId id="347" r:id="rId17"/>
    <p:sldId id="348" r:id="rId18"/>
    <p:sldId id="349" r:id="rId19"/>
    <p:sldId id="350" r:id="rId20"/>
    <p:sldId id="351" r:id="rId21"/>
  </p:sldIdLst>
  <p:sldSz cx="9144000" cy="6858000" type="screen4x3"/>
  <p:notesSz cx="6858000" cy="9144000"/>
  <p:embeddedFontLst>
    <p:embeddedFont>
      <p:font typeface="Calibri" panose="020F0502020204030204"/>
      <p:regular r:id="rId26"/>
      <p:bold r:id="rId27"/>
      <p:italic r:id="rId28"/>
      <p:boldItalic r:id="rId29"/>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p:defaultTextStyle>
  <p:extLst>
    <p:ext uri="{EFAFB233-063F-42B5-8137-9DF3F51BA10A}">
      <p15:sldGuideLst xmlns:p15="http://schemas.microsoft.com/office/powerpoint/2012/main">
        <p15:guide id="1" orient="horz" pos="2328" userDrawn="1">
          <p15:clr>
            <a:srgbClr val="A4A3A4"/>
          </p15:clr>
        </p15:guide>
        <p15:guide id="2" pos="2880"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Reveiwer" initials="R1" lastIdx="1"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howGuides="1">
      <p:cViewPr varScale="1">
        <p:scale>
          <a:sx n="60" d="100"/>
          <a:sy n="60" d="100"/>
        </p:scale>
        <p:origin x="1388" y="52"/>
      </p:cViewPr>
      <p:guideLst>
        <p:guide orient="horz" pos="2328"/>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notesMaster" Target="notesMasters/notesMaster1.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 Type="http://schemas.openxmlformats.org/officeDocument/2006/relationships/slide" Target="slides/slide1.xml"/><Relationship Id="rId29" Type="http://schemas.openxmlformats.org/officeDocument/2006/relationships/font" Target="fonts/font4.fntdata"/><Relationship Id="rId28" Type="http://schemas.openxmlformats.org/officeDocument/2006/relationships/font" Target="fonts/font3.fntdata"/><Relationship Id="rId27" Type="http://schemas.openxmlformats.org/officeDocument/2006/relationships/font" Target="fonts/font2.fntdata"/><Relationship Id="rId26" Type="http://schemas.openxmlformats.org/officeDocument/2006/relationships/font" Target="fonts/font1.fntdata"/><Relationship Id="rId25" Type="http://schemas.openxmlformats.org/officeDocument/2006/relationships/commentAuthors" Target="commentAuthors.xml"/><Relationship Id="rId24" Type="http://schemas.openxmlformats.org/officeDocument/2006/relationships/tableStyles" Target="tableStyles.xml"/><Relationship Id="rId23" Type="http://schemas.openxmlformats.org/officeDocument/2006/relationships/viewProps" Target="viewProps.xml"/><Relationship Id="rId22" Type="http://schemas.openxmlformats.org/officeDocument/2006/relationships/presProps" Target="presProps.xml"/><Relationship Id="rId21" Type="http://schemas.openxmlformats.org/officeDocument/2006/relationships/slide" Target="slides/slide18.xml"/><Relationship Id="rId20" Type="http://schemas.openxmlformats.org/officeDocument/2006/relationships/slide" Target="slides/slide17.xml"/><Relationship Id="rId2" Type="http://schemas.openxmlformats.org/officeDocument/2006/relationships/theme" Target="theme/theme1.xml"/><Relationship Id="rId19" Type="http://schemas.openxmlformats.org/officeDocument/2006/relationships/slide" Target="slides/slide16.xml"/><Relationship Id="rId18" Type="http://schemas.openxmlformats.org/officeDocument/2006/relationships/slide" Target="slides/slide15.xml"/><Relationship Id="rId17" Type="http://schemas.openxmlformats.org/officeDocument/2006/relationships/slide" Target="slides/slide14.xml"/><Relationship Id="rId16" Type="http://schemas.openxmlformats.org/officeDocument/2006/relationships/slide" Target="slides/slide13.xml"/><Relationship Id="rId15" Type="http://schemas.openxmlformats.org/officeDocument/2006/relationships/slide" Target="slides/slide12.xml"/><Relationship Id="rId14" Type="http://schemas.openxmlformats.org/officeDocument/2006/relationships/slide" Target="slides/slide11.xml"/><Relationship Id="rId13" Type="http://schemas.openxmlformats.org/officeDocument/2006/relationships/slide" Target="slides/slide10.xml"/><Relationship Id="rId12" Type="http://schemas.openxmlformats.org/officeDocument/2006/relationships/slide" Target="slides/slide9.xml"/><Relationship Id="rId11" Type="http://schemas.openxmlformats.org/officeDocument/2006/relationships/slide" Target="slides/slide8.xml"/><Relationship Id="rId10" Type="http://schemas.openxmlformats.org/officeDocument/2006/relationships/slide" Target="slides/slide7.xml"/><Relationship Id="rId1" Type="http://schemas.openxmlformats.org/officeDocument/2006/relationships/slideMaster" Target="slideMasters/slideMaster1.xml"/></Relationships>
</file>

<file path=ppt/comments/comment1.xml><?xml version="1.0" encoding="utf-8"?>
<p:cmLst xmlns:a="http://schemas.openxmlformats.org/drawingml/2006/main" xmlns:r="http://schemas.openxmlformats.org/officeDocument/2006/relationships" xmlns:p="http://schemas.openxmlformats.org/presentationml/2006/main">
  <p:cm authorId="1" dt="2024-05-29T11:27:27.379" idx="1">
    <p:pos x="10" y="10"/>
    <p:tex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7200"/>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0"/>
              </a:spcBef>
              <a:spcAft>
                <a:spcPts val="0"/>
              </a:spcAft>
              <a:buClr>
                <a:schemeClr val="dk1"/>
              </a:buClr>
              <a:buSzPts val="1200"/>
              <a:buFont typeface="Calibri" panose="020F0502020204030204"/>
              <a:buNone/>
              <a:defRPr sz="12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1pPr>
            <a:lvl2pPr marR="0" lvl="1" algn="l" rtl="0">
              <a:lnSpc>
                <a:spcPct val="100000"/>
              </a:lnSpc>
              <a:spcBef>
                <a:spcPts val="0"/>
              </a:spcBef>
              <a:spcAft>
                <a:spcPts val="0"/>
              </a:spcAft>
              <a:buClr>
                <a:schemeClr val="dk1"/>
              </a:buClr>
              <a:buSzPts val="1800"/>
              <a:buFont typeface="Calibri" panose="020F0502020204030204"/>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2pPr>
            <a:lvl3pPr marR="0" lvl="2" algn="l" rtl="0">
              <a:lnSpc>
                <a:spcPct val="100000"/>
              </a:lnSpc>
              <a:spcBef>
                <a:spcPts val="0"/>
              </a:spcBef>
              <a:spcAft>
                <a:spcPts val="0"/>
              </a:spcAft>
              <a:buClr>
                <a:schemeClr val="dk1"/>
              </a:buClr>
              <a:buSzPts val="1800"/>
              <a:buFont typeface="Calibri" panose="020F0502020204030204"/>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3pPr>
            <a:lvl4pPr marR="0" lvl="3" algn="l" rtl="0">
              <a:lnSpc>
                <a:spcPct val="100000"/>
              </a:lnSpc>
              <a:spcBef>
                <a:spcPts val="0"/>
              </a:spcBef>
              <a:spcAft>
                <a:spcPts val="0"/>
              </a:spcAft>
              <a:buClr>
                <a:schemeClr val="dk1"/>
              </a:buClr>
              <a:buSzPts val="1800"/>
              <a:buFont typeface="Calibri" panose="020F0502020204030204"/>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4pPr>
            <a:lvl5pPr marR="0" lvl="4" algn="l" rtl="0">
              <a:lnSpc>
                <a:spcPct val="100000"/>
              </a:lnSpc>
              <a:spcBef>
                <a:spcPts val="0"/>
              </a:spcBef>
              <a:spcAft>
                <a:spcPts val="0"/>
              </a:spcAft>
              <a:buClr>
                <a:schemeClr val="dk1"/>
              </a:buClr>
              <a:buSzPts val="1800"/>
              <a:buFont typeface="Calibri" panose="020F0502020204030204"/>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5pPr>
            <a:lvl6pPr marR="0" lvl="5" algn="l" rtl="0">
              <a:lnSpc>
                <a:spcPct val="100000"/>
              </a:lnSpc>
              <a:spcBef>
                <a:spcPts val="0"/>
              </a:spcBef>
              <a:spcAft>
                <a:spcPts val="0"/>
              </a:spcAft>
              <a:buClr>
                <a:schemeClr val="dk1"/>
              </a:buClr>
              <a:buSzPts val="1800"/>
              <a:buFont typeface="Calibri" panose="020F0502020204030204"/>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6pPr>
            <a:lvl7pPr marR="0" lvl="6" algn="l" rtl="0">
              <a:lnSpc>
                <a:spcPct val="100000"/>
              </a:lnSpc>
              <a:spcBef>
                <a:spcPts val="0"/>
              </a:spcBef>
              <a:spcAft>
                <a:spcPts val="0"/>
              </a:spcAft>
              <a:buClr>
                <a:schemeClr val="dk1"/>
              </a:buClr>
              <a:buSzPts val="1800"/>
              <a:buFont typeface="Calibri" panose="020F0502020204030204"/>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7pPr>
            <a:lvl8pPr marR="0" lvl="7" algn="l" rtl="0">
              <a:lnSpc>
                <a:spcPct val="100000"/>
              </a:lnSpc>
              <a:spcBef>
                <a:spcPts val="0"/>
              </a:spcBef>
              <a:spcAft>
                <a:spcPts val="0"/>
              </a:spcAft>
              <a:buClr>
                <a:schemeClr val="dk1"/>
              </a:buClr>
              <a:buSzPts val="1800"/>
              <a:buFont typeface="Calibri" panose="020F0502020204030204"/>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8pPr>
            <a:lvl9pPr marR="0" lvl="8" algn="l" rtl="0">
              <a:lnSpc>
                <a:spcPct val="100000"/>
              </a:lnSpc>
              <a:spcBef>
                <a:spcPts val="0"/>
              </a:spcBef>
              <a:spcAft>
                <a:spcPts val="0"/>
              </a:spcAft>
              <a:buClr>
                <a:schemeClr val="dk1"/>
              </a:buClr>
              <a:buSzPts val="1800"/>
              <a:buFont typeface="Calibri" panose="020F0502020204030204"/>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9pPr>
          </a:lstStyle>
          <a:p/>
        </p:txBody>
      </p:sp>
      <p:sp>
        <p:nvSpPr>
          <p:cNvPr id="4" name="Google Shape;4;n"/>
          <p:cNvSpPr txBox="1">
            <a:spLocks noGrp="1"/>
          </p:cNvSpPr>
          <p:nvPr>
            <p:ph type="dt" idx="10"/>
          </p:nvPr>
        </p:nvSpPr>
        <p:spPr>
          <a:xfrm>
            <a:off x="3884613" y="0"/>
            <a:ext cx="2971800" cy="457200"/>
          </a:xfrm>
          <a:prstGeom prst="rect">
            <a:avLst/>
          </a:prstGeom>
          <a:noFill/>
          <a:ln>
            <a:noFill/>
          </a:ln>
        </p:spPr>
        <p:txBody>
          <a:bodyPr spcFirstLastPara="1" wrap="square" lIns="91425" tIns="45700" rIns="91425" bIns="45700" anchor="t" anchorCtr="0">
            <a:noAutofit/>
          </a:bodyPr>
          <a:lstStyle>
            <a:lvl1pPr marR="0" lvl="0" algn="r" rtl="0">
              <a:lnSpc>
                <a:spcPct val="100000"/>
              </a:lnSpc>
              <a:spcBef>
                <a:spcPts val="0"/>
              </a:spcBef>
              <a:spcAft>
                <a:spcPts val="0"/>
              </a:spcAft>
              <a:buClr>
                <a:schemeClr val="dk1"/>
              </a:buClr>
              <a:buSzPts val="1200"/>
              <a:buFont typeface="Calibri" panose="020F0502020204030204"/>
              <a:buNone/>
              <a:defRPr sz="12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1pPr>
            <a:lvl2pPr marR="0" lvl="1" algn="l" rtl="0">
              <a:lnSpc>
                <a:spcPct val="100000"/>
              </a:lnSpc>
              <a:spcBef>
                <a:spcPts val="0"/>
              </a:spcBef>
              <a:spcAft>
                <a:spcPts val="0"/>
              </a:spcAft>
              <a:buClr>
                <a:schemeClr val="dk1"/>
              </a:buClr>
              <a:buSzPts val="1800"/>
              <a:buFont typeface="Calibri" panose="020F0502020204030204"/>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2pPr>
            <a:lvl3pPr marR="0" lvl="2" algn="l" rtl="0">
              <a:lnSpc>
                <a:spcPct val="100000"/>
              </a:lnSpc>
              <a:spcBef>
                <a:spcPts val="0"/>
              </a:spcBef>
              <a:spcAft>
                <a:spcPts val="0"/>
              </a:spcAft>
              <a:buClr>
                <a:schemeClr val="dk1"/>
              </a:buClr>
              <a:buSzPts val="1800"/>
              <a:buFont typeface="Calibri" panose="020F0502020204030204"/>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3pPr>
            <a:lvl4pPr marR="0" lvl="3" algn="l" rtl="0">
              <a:lnSpc>
                <a:spcPct val="100000"/>
              </a:lnSpc>
              <a:spcBef>
                <a:spcPts val="0"/>
              </a:spcBef>
              <a:spcAft>
                <a:spcPts val="0"/>
              </a:spcAft>
              <a:buClr>
                <a:schemeClr val="dk1"/>
              </a:buClr>
              <a:buSzPts val="1800"/>
              <a:buFont typeface="Calibri" panose="020F0502020204030204"/>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4pPr>
            <a:lvl5pPr marR="0" lvl="4" algn="l" rtl="0">
              <a:lnSpc>
                <a:spcPct val="100000"/>
              </a:lnSpc>
              <a:spcBef>
                <a:spcPts val="0"/>
              </a:spcBef>
              <a:spcAft>
                <a:spcPts val="0"/>
              </a:spcAft>
              <a:buClr>
                <a:schemeClr val="dk1"/>
              </a:buClr>
              <a:buSzPts val="1800"/>
              <a:buFont typeface="Calibri" panose="020F0502020204030204"/>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5pPr>
            <a:lvl6pPr marR="0" lvl="5" algn="l" rtl="0">
              <a:lnSpc>
                <a:spcPct val="100000"/>
              </a:lnSpc>
              <a:spcBef>
                <a:spcPts val="0"/>
              </a:spcBef>
              <a:spcAft>
                <a:spcPts val="0"/>
              </a:spcAft>
              <a:buClr>
                <a:schemeClr val="dk1"/>
              </a:buClr>
              <a:buSzPts val="1800"/>
              <a:buFont typeface="Calibri" panose="020F0502020204030204"/>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6pPr>
            <a:lvl7pPr marR="0" lvl="6" algn="l" rtl="0">
              <a:lnSpc>
                <a:spcPct val="100000"/>
              </a:lnSpc>
              <a:spcBef>
                <a:spcPts val="0"/>
              </a:spcBef>
              <a:spcAft>
                <a:spcPts val="0"/>
              </a:spcAft>
              <a:buClr>
                <a:schemeClr val="dk1"/>
              </a:buClr>
              <a:buSzPts val="1800"/>
              <a:buFont typeface="Calibri" panose="020F0502020204030204"/>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7pPr>
            <a:lvl8pPr marR="0" lvl="7" algn="l" rtl="0">
              <a:lnSpc>
                <a:spcPct val="100000"/>
              </a:lnSpc>
              <a:spcBef>
                <a:spcPts val="0"/>
              </a:spcBef>
              <a:spcAft>
                <a:spcPts val="0"/>
              </a:spcAft>
              <a:buClr>
                <a:schemeClr val="dk1"/>
              </a:buClr>
              <a:buSzPts val="1800"/>
              <a:buFont typeface="Calibri" panose="020F0502020204030204"/>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8pPr>
            <a:lvl9pPr marR="0" lvl="8" algn="l" rtl="0">
              <a:lnSpc>
                <a:spcPct val="100000"/>
              </a:lnSpc>
              <a:spcBef>
                <a:spcPts val="0"/>
              </a:spcBef>
              <a:spcAft>
                <a:spcPts val="0"/>
              </a:spcAft>
              <a:buClr>
                <a:schemeClr val="dk1"/>
              </a:buClr>
              <a:buSzPts val="1800"/>
              <a:buFont typeface="Calibri" panose="020F0502020204030204"/>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9pPr>
          </a:lstStyle>
          <a:p/>
        </p:txBody>
      </p:sp>
      <p:sp>
        <p:nvSpPr>
          <p:cNvPr id="5" name="Google Shape;5;n"/>
          <p:cNvSpPr>
            <a:spLocks noGrp="1" noRot="1" noChangeAspect="1"/>
          </p:cNvSpPr>
          <p:nvPr>
            <p:ph type="sldImg" idx="3"/>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lvl1pPr marL="457200" marR="0" lvl="0" indent="-228600" algn="l" rtl="0">
              <a:lnSpc>
                <a:spcPct val="100000"/>
              </a:lnSpc>
              <a:spcBef>
                <a:spcPts val="360"/>
              </a:spcBef>
              <a:spcAft>
                <a:spcPts val="0"/>
              </a:spcAft>
              <a:buClr>
                <a:srgbClr val="000000"/>
              </a:buClr>
              <a:buSzPts val="1400"/>
              <a:buFont typeface="Arial" panose="020B0604020202020204"/>
              <a:buNone/>
              <a:defRPr sz="12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1pPr>
            <a:lvl2pPr marL="914400" marR="0" lvl="1" indent="-228600" algn="l" rtl="0">
              <a:lnSpc>
                <a:spcPct val="100000"/>
              </a:lnSpc>
              <a:spcBef>
                <a:spcPts val="360"/>
              </a:spcBef>
              <a:spcAft>
                <a:spcPts val="0"/>
              </a:spcAft>
              <a:buClr>
                <a:srgbClr val="000000"/>
              </a:buClr>
              <a:buSzPts val="1400"/>
              <a:buFont typeface="Arial" panose="020B0604020202020204"/>
              <a:buNone/>
              <a:defRPr sz="12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2pPr>
            <a:lvl3pPr marL="1371600" marR="0" lvl="2" indent="-228600" algn="l" rtl="0">
              <a:lnSpc>
                <a:spcPct val="100000"/>
              </a:lnSpc>
              <a:spcBef>
                <a:spcPts val="360"/>
              </a:spcBef>
              <a:spcAft>
                <a:spcPts val="0"/>
              </a:spcAft>
              <a:buClr>
                <a:srgbClr val="000000"/>
              </a:buClr>
              <a:buSzPts val="1400"/>
              <a:buFont typeface="Arial" panose="020B0604020202020204"/>
              <a:buNone/>
              <a:defRPr sz="12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3pPr>
            <a:lvl4pPr marL="1828800" marR="0" lvl="3" indent="-228600" algn="l" rtl="0">
              <a:lnSpc>
                <a:spcPct val="100000"/>
              </a:lnSpc>
              <a:spcBef>
                <a:spcPts val="360"/>
              </a:spcBef>
              <a:spcAft>
                <a:spcPts val="0"/>
              </a:spcAft>
              <a:buClr>
                <a:srgbClr val="000000"/>
              </a:buClr>
              <a:buSzPts val="1400"/>
              <a:buFont typeface="Arial" panose="020B0604020202020204"/>
              <a:buNone/>
              <a:defRPr sz="12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4pPr>
            <a:lvl5pPr marL="2286000" marR="0" lvl="4" indent="-228600" algn="l" rtl="0">
              <a:lnSpc>
                <a:spcPct val="100000"/>
              </a:lnSpc>
              <a:spcBef>
                <a:spcPts val="360"/>
              </a:spcBef>
              <a:spcAft>
                <a:spcPts val="0"/>
              </a:spcAft>
              <a:buClr>
                <a:srgbClr val="000000"/>
              </a:buClr>
              <a:buSzPts val="1400"/>
              <a:buFont typeface="Arial" panose="020B0604020202020204"/>
              <a:buNone/>
              <a:defRPr sz="12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5pPr>
            <a:lvl6pPr marL="2743200" marR="0" lvl="5" indent="-228600" algn="l" rtl="0">
              <a:lnSpc>
                <a:spcPct val="100000"/>
              </a:lnSpc>
              <a:spcBef>
                <a:spcPts val="0"/>
              </a:spcBef>
              <a:spcAft>
                <a:spcPts val="0"/>
              </a:spcAft>
              <a:buClr>
                <a:srgbClr val="000000"/>
              </a:buClr>
              <a:buSzPts val="1400"/>
              <a:buFont typeface="Arial" panose="020B0604020202020204"/>
              <a:buNone/>
              <a:defRPr sz="12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6pPr>
            <a:lvl7pPr marL="3200400" marR="0" lvl="6" indent="-228600" algn="l" rtl="0">
              <a:lnSpc>
                <a:spcPct val="100000"/>
              </a:lnSpc>
              <a:spcBef>
                <a:spcPts val="0"/>
              </a:spcBef>
              <a:spcAft>
                <a:spcPts val="0"/>
              </a:spcAft>
              <a:buClr>
                <a:srgbClr val="000000"/>
              </a:buClr>
              <a:buSzPts val="1400"/>
              <a:buFont typeface="Arial" panose="020B0604020202020204"/>
              <a:buNone/>
              <a:defRPr sz="12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7pPr>
            <a:lvl8pPr marL="3657600" marR="0" lvl="7" indent="-228600" algn="l" rtl="0">
              <a:lnSpc>
                <a:spcPct val="100000"/>
              </a:lnSpc>
              <a:spcBef>
                <a:spcPts val="0"/>
              </a:spcBef>
              <a:spcAft>
                <a:spcPts val="0"/>
              </a:spcAft>
              <a:buClr>
                <a:srgbClr val="000000"/>
              </a:buClr>
              <a:buSzPts val="1400"/>
              <a:buFont typeface="Arial" panose="020B0604020202020204"/>
              <a:buNone/>
              <a:defRPr sz="12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8pPr>
            <a:lvl9pPr marL="4114800" marR="0" lvl="8" indent="-228600" algn="l" rtl="0">
              <a:lnSpc>
                <a:spcPct val="100000"/>
              </a:lnSpc>
              <a:spcBef>
                <a:spcPts val="0"/>
              </a:spcBef>
              <a:spcAft>
                <a:spcPts val="0"/>
              </a:spcAft>
              <a:buClr>
                <a:srgbClr val="000000"/>
              </a:buClr>
              <a:buSzPts val="1400"/>
              <a:buFont typeface="Arial" panose="020B0604020202020204"/>
              <a:buNone/>
              <a:defRPr sz="12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9pPr>
          </a:lstStyle>
          <a:p/>
        </p:txBody>
      </p:sp>
      <p:sp>
        <p:nvSpPr>
          <p:cNvPr id="7" name="Google Shape;7;n"/>
          <p:cNvSpPr txBox="1">
            <a:spLocks noGrp="1"/>
          </p:cNvSpPr>
          <p:nvPr>
            <p:ph type="ftr" idx="11"/>
          </p:nvPr>
        </p:nvSpPr>
        <p:spPr>
          <a:xfrm>
            <a:off x="0" y="8685213"/>
            <a:ext cx="2971800" cy="457200"/>
          </a:xfrm>
          <a:prstGeom prst="rect">
            <a:avLst/>
          </a:prstGeom>
          <a:noFill/>
          <a:ln>
            <a:noFill/>
          </a:ln>
        </p:spPr>
        <p:txBody>
          <a:bodyPr spcFirstLastPara="1" wrap="square" lIns="91425" tIns="45700" rIns="91425" bIns="45700" anchor="b" anchorCtr="0">
            <a:noAutofit/>
          </a:bodyPr>
          <a:lstStyle>
            <a:lvl1pPr marR="0" lvl="0" algn="l" rtl="0">
              <a:lnSpc>
                <a:spcPct val="100000"/>
              </a:lnSpc>
              <a:spcBef>
                <a:spcPts val="0"/>
              </a:spcBef>
              <a:spcAft>
                <a:spcPts val="0"/>
              </a:spcAft>
              <a:buClr>
                <a:schemeClr val="dk1"/>
              </a:buClr>
              <a:buSzPts val="1200"/>
              <a:buFont typeface="Calibri" panose="020F0502020204030204"/>
              <a:buNone/>
              <a:defRPr sz="12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1pPr>
            <a:lvl2pPr marR="0" lvl="1" algn="l" rtl="0">
              <a:lnSpc>
                <a:spcPct val="100000"/>
              </a:lnSpc>
              <a:spcBef>
                <a:spcPts val="0"/>
              </a:spcBef>
              <a:spcAft>
                <a:spcPts val="0"/>
              </a:spcAft>
              <a:buClr>
                <a:schemeClr val="dk1"/>
              </a:buClr>
              <a:buSzPts val="1800"/>
              <a:buFont typeface="Calibri" panose="020F0502020204030204"/>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2pPr>
            <a:lvl3pPr marR="0" lvl="2" algn="l" rtl="0">
              <a:lnSpc>
                <a:spcPct val="100000"/>
              </a:lnSpc>
              <a:spcBef>
                <a:spcPts val="0"/>
              </a:spcBef>
              <a:spcAft>
                <a:spcPts val="0"/>
              </a:spcAft>
              <a:buClr>
                <a:schemeClr val="dk1"/>
              </a:buClr>
              <a:buSzPts val="1800"/>
              <a:buFont typeface="Calibri" panose="020F0502020204030204"/>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3pPr>
            <a:lvl4pPr marR="0" lvl="3" algn="l" rtl="0">
              <a:lnSpc>
                <a:spcPct val="100000"/>
              </a:lnSpc>
              <a:spcBef>
                <a:spcPts val="0"/>
              </a:spcBef>
              <a:spcAft>
                <a:spcPts val="0"/>
              </a:spcAft>
              <a:buClr>
                <a:schemeClr val="dk1"/>
              </a:buClr>
              <a:buSzPts val="1800"/>
              <a:buFont typeface="Calibri" panose="020F0502020204030204"/>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4pPr>
            <a:lvl5pPr marR="0" lvl="4" algn="l" rtl="0">
              <a:lnSpc>
                <a:spcPct val="100000"/>
              </a:lnSpc>
              <a:spcBef>
                <a:spcPts val="0"/>
              </a:spcBef>
              <a:spcAft>
                <a:spcPts val="0"/>
              </a:spcAft>
              <a:buClr>
                <a:schemeClr val="dk1"/>
              </a:buClr>
              <a:buSzPts val="1800"/>
              <a:buFont typeface="Calibri" panose="020F0502020204030204"/>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5pPr>
            <a:lvl6pPr marR="0" lvl="5" algn="l" rtl="0">
              <a:lnSpc>
                <a:spcPct val="100000"/>
              </a:lnSpc>
              <a:spcBef>
                <a:spcPts val="0"/>
              </a:spcBef>
              <a:spcAft>
                <a:spcPts val="0"/>
              </a:spcAft>
              <a:buClr>
                <a:schemeClr val="dk1"/>
              </a:buClr>
              <a:buSzPts val="1800"/>
              <a:buFont typeface="Calibri" panose="020F0502020204030204"/>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6pPr>
            <a:lvl7pPr marR="0" lvl="6" algn="l" rtl="0">
              <a:lnSpc>
                <a:spcPct val="100000"/>
              </a:lnSpc>
              <a:spcBef>
                <a:spcPts val="0"/>
              </a:spcBef>
              <a:spcAft>
                <a:spcPts val="0"/>
              </a:spcAft>
              <a:buClr>
                <a:schemeClr val="dk1"/>
              </a:buClr>
              <a:buSzPts val="1800"/>
              <a:buFont typeface="Calibri" panose="020F0502020204030204"/>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7pPr>
            <a:lvl8pPr marR="0" lvl="7" algn="l" rtl="0">
              <a:lnSpc>
                <a:spcPct val="100000"/>
              </a:lnSpc>
              <a:spcBef>
                <a:spcPts val="0"/>
              </a:spcBef>
              <a:spcAft>
                <a:spcPts val="0"/>
              </a:spcAft>
              <a:buClr>
                <a:schemeClr val="dk1"/>
              </a:buClr>
              <a:buSzPts val="1800"/>
              <a:buFont typeface="Calibri" panose="020F0502020204030204"/>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8pPr>
            <a:lvl9pPr marR="0" lvl="8" algn="l" rtl="0">
              <a:lnSpc>
                <a:spcPct val="100000"/>
              </a:lnSpc>
              <a:spcBef>
                <a:spcPts val="0"/>
              </a:spcBef>
              <a:spcAft>
                <a:spcPts val="0"/>
              </a:spcAft>
              <a:buClr>
                <a:schemeClr val="dk1"/>
              </a:buClr>
              <a:buSzPts val="1800"/>
              <a:buFont typeface="Calibri" panose="020F0502020204030204"/>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9pPr>
          </a:lstStyle>
          <a:p/>
        </p:txBody>
      </p:sp>
      <p:sp>
        <p:nvSpPr>
          <p:cNvPr id="8" name="Google Shape;8;n"/>
          <p:cNvSpPr txBox="1">
            <a:spLocks noGrp="1"/>
          </p:cNvSpPr>
          <p:nvPr>
            <p:ph type="sldNum" idx="12"/>
          </p:nvPr>
        </p:nvSpPr>
        <p:spPr>
          <a:xfrm>
            <a:off x="3884613" y="8685213"/>
            <a:ext cx="2971800" cy="457200"/>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Clr>
                <a:schemeClr val="dk1"/>
              </a:buClr>
              <a:buSzPts val="1200"/>
              <a:buFont typeface="Calibri" panose="020F0502020204030204"/>
              <a:buNone/>
            </a:pPr>
            <a:fld id="{00000000-1234-1234-1234-123412341234}" type="slidenum">
              <a:rPr lang="en-GB" sz="1200" b="0" i="0" u="none" strike="noStrike" cap="none">
                <a:solidFill>
                  <a:schemeClr val="dk1"/>
                </a:solidFill>
                <a:latin typeface="Calibri" panose="020F0502020204030204"/>
                <a:ea typeface="Calibri" panose="020F0502020204030204"/>
                <a:cs typeface="Calibri" panose="020F0502020204030204"/>
                <a:sym typeface="Calibri" panose="020F0502020204030204"/>
              </a:rPr>
            </a:fld>
            <a:endParaRPr sz="1200" b="0" i="0" u="none" strike="noStrike" cap="none">
              <a:solidFill>
                <a:schemeClr val="dk1"/>
              </a:solidFill>
              <a:latin typeface="Calibri" panose="020F0502020204030204"/>
              <a:ea typeface="Calibri" panose="020F0502020204030204"/>
              <a:cs typeface="Calibri" panose="020F0502020204030204"/>
              <a:sym typeface="Calibri" panose="020F0502020204030204"/>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6.xml"/></Relationships>
</file>

<file path=ppt/notesSlides/_rels/notesSlide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Slide Image Placeholder 1"/>
          <p:cNvSpPr>
            <a:spLocks noGrp="1"/>
          </p:cNvSpPr>
          <p:nvPr>
            <p:ph type="sldImg" idx="3"/>
          </p:nvPr>
        </p:nvSpPr>
        <p:spPr/>
      </p:sp>
      <p:sp>
        <p:nvSpPr>
          <p:cNvPr id="3" name="Text Placeholder 2"/>
          <p:cNvSpPr>
            <a:spLocks noGrp="1"/>
          </p:cNvSpPr>
          <p:nvPr>
            <p:ph type="body" idx="1"/>
          </p:nvPr>
        </p:nvSpPr>
        <p:spPr/>
        <p:txBody>
          <a:bodyPr/>
          <a:p>
            <a:r>
              <a:rPr lang="en-US">
                <a:sym typeface="+mn-ea"/>
              </a:rPr>
              <a:t>In order to become a successful article writer, there are seven essential skills that one must possess.</a:t>
            </a:r>
            <a:endParaRPr lang="en-US"/>
          </a:p>
          <a:p>
            <a:endParaRPr lang="en-US"/>
          </a:p>
          <a:p>
            <a:r>
              <a:rPr lang="en-US">
                <a:sym typeface="+mn-ea"/>
              </a:rPr>
              <a:t>Firstly, having a strong command over language and grammar is crucial to ensure clear and effective communication.</a:t>
            </a:r>
            <a:endParaRPr lang="en-US"/>
          </a:p>
          <a:p>
            <a:endParaRPr lang="en-US"/>
          </a:p>
          <a:p>
            <a:r>
              <a:rPr lang="en-US">
                <a:sym typeface="+mn-ea"/>
              </a:rPr>
              <a:t>Secondly, the ability to conduct thorough research and gather reliable information is essential for creating well-informed articles.</a:t>
            </a:r>
            <a:endParaRPr lang="en-US"/>
          </a:p>
          <a:p>
            <a:endParaRPr lang="en-US"/>
          </a:p>
          <a:p>
            <a:r>
              <a:rPr lang="en-US">
                <a:sym typeface="+mn-ea"/>
              </a:rPr>
              <a:t>Thirdly, having good organizational skills helps in structuring ideas and maintaining a logical flow throughout the article.</a:t>
            </a:r>
            <a:endParaRPr lang="en-US"/>
          </a:p>
          <a:p>
            <a:endParaRPr lang="en-US"/>
          </a:p>
          <a:p>
            <a:r>
              <a:rPr lang="en-US">
                <a:sym typeface="+mn-ea"/>
              </a:rPr>
              <a:t>Additionally, having a creative mindset enables writers to bring a unique perspective and engage readers with compelling content. Moreover, being adaptable and flexible allows writers to tailor their writing style to various topics and target audiences. Furthermore, having attention to detail ensures that the final piece is free from errors and inconsistencies. Lastly, having the perseverance to keep improving and rewriting is vital for honing one's skills and producing high-quality articles.</a:t>
            </a:r>
            <a:endParaRPr lang="en-US"/>
          </a:p>
          <a:p>
            <a:endParaRPr lang="en-US"/>
          </a:p>
          <a:p>
            <a:r>
              <a:rPr lang="en-US">
                <a:sym typeface="+mn-ea"/>
              </a:rPr>
              <a:t>By cultivating these skills, aspiring writers can effectively craft engaging, informative, and well-written articles.</a:t>
            </a:r>
            <a:endParaRPr lang="en-US"/>
          </a:p>
          <a:p>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Slide Image Placeholder 1"/>
          <p:cNvSpPr>
            <a:spLocks noGrp="1"/>
          </p:cNvSpPr>
          <p:nvPr>
            <p:ph type="sldImg" idx="3"/>
          </p:nvPr>
        </p:nvSpPr>
        <p:spPr/>
      </p:sp>
      <p:sp>
        <p:nvSpPr>
          <p:cNvPr id="3" name="Text Placeholder 2"/>
          <p:cNvSpPr>
            <a:spLocks noGrp="1"/>
          </p:cNvSpPr>
          <p:nvPr>
            <p:ph type="body" idx="1"/>
          </p:nvPr>
        </p:nvSpPr>
        <p:spPr/>
        <p:txBody>
          <a:bodyPr/>
          <a:p>
            <a:r>
              <a:rPr lang="en-GB" dirty="0">
                <a:latin typeface="Times New Roman" panose="02020603050405020304" pitchFamily="18" charset="0"/>
                <a:cs typeface="Times New Roman" panose="02020603050405020304" pitchFamily="18" charset="0"/>
                <a:sym typeface="+mn-ea"/>
              </a:rPr>
              <a:t>Questioning teaching is very important as it opens different ways of informing practice as well as making both teachers and learners connect theory and practice.</a:t>
            </a:r>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matchingName="Title Slide">
  <p:cSld name="TITLE">
    <p:spTree>
      <p:nvGrpSpPr>
        <p:cNvPr id="1" name="Shape 17"/>
        <p:cNvGrpSpPr/>
        <p:nvPr/>
      </p:nvGrpSpPr>
      <p:grpSpPr>
        <a:xfrm>
          <a:off x="0" y="0"/>
          <a:ext cx="0" cy="0"/>
          <a:chOff x="0" y="0"/>
          <a:chExt cx="0" cy="0"/>
        </a:xfrm>
      </p:grpSpPr>
      <p:sp>
        <p:nvSpPr>
          <p:cNvPr id="18" name="Google Shape;18;p21"/>
          <p:cNvSpPr txBox="1">
            <a:spLocks noGrp="1"/>
          </p:cNvSpPr>
          <p:nvPr>
            <p:ph type="ctrTitle"/>
          </p:nvPr>
        </p:nvSpPr>
        <p:spPr>
          <a:xfrm>
            <a:off x="685800" y="2130427"/>
            <a:ext cx="7772400" cy="1470000"/>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ctr">
              <a:lnSpc>
                <a:spcPct val="100000"/>
              </a:lnSpc>
              <a:spcBef>
                <a:spcPts val="0"/>
              </a:spcBef>
              <a:spcAft>
                <a:spcPts val="0"/>
              </a:spcAft>
              <a:buSzPts val="1400"/>
              <a:buNone/>
              <a:defRPr/>
            </a:lvl2pPr>
            <a:lvl3pPr lvl="2" algn="ctr">
              <a:lnSpc>
                <a:spcPct val="100000"/>
              </a:lnSpc>
              <a:spcBef>
                <a:spcPts val="0"/>
              </a:spcBef>
              <a:spcAft>
                <a:spcPts val="0"/>
              </a:spcAft>
              <a:buSzPts val="1400"/>
              <a:buNone/>
              <a:defRPr/>
            </a:lvl3pPr>
            <a:lvl4pPr lvl="3" algn="ctr">
              <a:lnSpc>
                <a:spcPct val="100000"/>
              </a:lnSpc>
              <a:spcBef>
                <a:spcPts val="0"/>
              </a:spcBef>
              <a:spcAft>
                <a:spcPts val="0"/>
              </a:spcAft>
              <a:buSzPts val="1400"/>
              <a:buNone/>
              <a:defRPr/>
            </a:lvl4pPr>
            <a:lvl5pPr lvl="4" algn="ctr">
              <a:lnSpc>
                <a:spcPct val="100000"/>
              </a:lnSpc>
              <a:spcBef>
                <a:spcPts val="0"/>
              </a:spcBef>
              <a:spcAft>
                <a:spcPts val="0"/>
              </a:spcAft>
              <a:buSzPts val="1400"/>
              <a:buNone/>
              <a:defRPr/>
            </a:lvl5pPr>
            <a:lvl6pPr lvl="5" algn="ctr">
              <a:lnSpc>
                <a:spcPct val="100000"/>
              </a:lnSpc>
              <a:spcBef>
                <a:spcPts val="0"/>
              </a:spcBef>
              <a:spcAft>
                <a:spcPts val="0"/>
              </a:spcAft>
              <a:buSzPts val="1400"/>
              <a:buNone/>
              <a:defRPr/>
            </a:lvl6pPr>
            <a:lvl7pPr lvl="6" algn="ctr">
              <a:lnSpc>
                <a:spcPct val="100000"/>
              </a:lnSpc>
              <a:spcBef>
                <a:spcPts val="0"/>
              </a:spcBef>
              <a:spcAft>
                <a:spcPts val="0"/>
              </a:spcAft>
              <a:buSzPts val="1400"/>
              <a:buNone/>
              <a:defRPr/>
            </a:lvl7pPr>
            <a:lvl8pPr lvl="7" algn="ctr">
              <a:lnSpc>
                <a:spcPct val="100000"/>
              </a:lnSpc>
              <a:spcBef>
                <a:spcPts val="0"/>
              </a:spcBef>
              <a:spcAft>
                <a:spcPts val="0"/>
              </a:spcAft>
              <a:buSzPts val="1400"/>
              <a:buNone/>
              <a:defRPr/>
            </a:lvl8pPr>
            <a:lvl9pPr lvl="8" algn="ctr">
              <a:lnSpc>
                <a:spcPct val="100000"/>
              </a:lnSpc>
              <a:spcBef>
                <a:spcPts val="0"/>
              </a:spcBef>
              <a:spcAft>
                <a:spcPts val="0"/>
              </a:spcAft>
              <a:buSzPts val="1400"/>
              <a:buNone/>
              <a:defRPr/>
            </a:lvl9pPr>
          </a:lstStyle>
          <a:p/>
        </p:txBody>
      </p:sp>
      <p:sp>
        <p:nvSpPr>
          <p:cNvPr id="19" name="Google Shape;19;p21"/>
          <p:cNvSpPr txBox="1">
            <a:spLocks noGrp="1"/>
          </p:cNvSpPr>
          <p:nvPr>
            <p:ph type="subTitle" idx="1"/>
          </p:nvPr>
        </p:nvSpPr>
        <p:spPr>
          <a:xfrm>
            <a:off x="1371600" y="3886200"/>
            <a:ext cx="6400800" cy="1752600"/>
          </a:xfrm>
          <a:prstGeom prst="rect">
            <a:avLst/>
          </a:prstGeom>
          <a:noFill/>
          <a:ln>
            <a:noFill/>
          </a:ln>
        </p:spPr>
        <p:txBody>
          <a:bodyPr spcFirstLastPara="1" wrap="square" lIns="91425" tIns="45700" rIns="91425" bIns="45700" anchor="t" anchorCtr="0">
            <a:noAutofit/>
          </a:bodyPr>
          <a:lstStyle>
            <a:lvl1pPr lvl="0" algn="ctr">
              <a:lnSpc>
                <a:spcPct val="100000"/>
              </a:lnSpc>
              <a:spcBef>
                <a:spcPts val="640"/>
              </a:spcBef>
              <a:spcAft>
                <a:spcPts val="0"/>
              </a:spcAft>
              <a:buClr>
                <a:srgbClr val="888888"/>
              </a:buClr>
              <a:buSzPts val="3200"/>
              <a:buNone/>
              <a:defRPr>
                <a:solidFill>
                  <a:srgbClr val="888888"/>
                </a:solidFill>
              </a:defRPr>
            </a:lvl1pPr>
            <a:lvl2pPr lvl="1" algn="ctr">
              <a:lnSpc>
                <a:spcPct val="100000"/>
              </a:lnSpc>
              <a:spcBef>
                <a:spcPts val="560"/>
              </a:spcBef>
              <a:spcAft>
                <a:spcPts val="0"/>
              </a:spcAft>
              <a:buClr>
                <a:srgbClr val="888888"/>
              </a:buClr>
              <a:buSzPts val="2800"/>
              <a:buNone/>
              <a:defRPr>
                <a:solidFill>
                  <a:srgbClr val="888888"/>
                </a:solidFill>
              </a:defRPr>
            </a:lvl2pPr>
            <a:lvl3pPr lvl="2" algn="ctr">
              <a:lnSpc>
                <a:spcPct val="100000"/>
              </a:lnSpc>
              <a:spcBef>
                <a:spcPts val="480"/>
              </a:spcBef>
              <a:spcAft>
                <a:spcPts val="0"/>
              </a:spcAft>
              <a:buClr>
                <a:srgbClr val="888888"/>
              </a:buClr>
              <a:buSzPts val="2400"/>
              <a:buNone/>
              <a:defRPr>
                <a:solidFill>
                  <a:srgbClr val="888888"/>
                </a:solidFill>
              </a:defRPr>
            </a:lvl3pPr>
            <a:lvl4pPr lvl="3" algn="ctr">
              <a:lnSpc>
                <a:spcPct val="100000"/>
              </a:lnSpc>
              <a:spcBef>
                <a:spcPts val="400"/>
              </a:spcBef>
              <a:spcAft>
                <a:spcPts val="0"/>
              </a:spcAft>
              <a:buClr>
                <a:srgbClr val="888888"/>
              </a:buClr>
              <a:buSzPts val="2000"/>
              <a:buNone/>
              <a:defRPr>
                <a:solidFill>
                  <a:srgbClr val="888888"/>
                </a:solidFill>
              </a:defRPr>
            </a:lvl4pPr>
            <a:lvl5pPr lvl="4" algn="ctr">
              <a:lnSpc>
                <a:spcPct val="100000"/>
              </a:lnSpc>
              <a:spcBef>
                <a:spcPts val="400"/>
              </a:spcBef>
              <a:spcAft>
                <a:spcPts val="0"/>
              </a:spcAft>
              <a:buClr>
                <a:srgbClr val="888888"/>
              </a:buClr>
              <a:buSzPts val="2000"/>
              <a:buNone/>
              <a:defRPr>
                <a:solidFill>
                  <a:srgbClr val="888888"/>
                </a:solidFill>
              </a:defRPr>
            </a:lvl5pPr>
            <a:lvl6pPr lvl="5" algn="ctr">
              <a:lnSpc>
                <a:spcPct val="100000"/>
              </a:lnSpc>
              <a:spcBef>
                <a:spcPts val="400"/>
              </a:spcBef>
              <a:spcAft>
                <a:spcPts val="0"/>
              </a:spcAft>
              <a:buClr>
                <a:srgbClr val="888888"/>
              </a:buClr>
              <a:buSzPts val="2000"/>
              <a:buNone/>
              <a:defRPr>
                <a:solidFill>
                  <a:srgbClr val="888888"/>
                </a:solidFill>
              </a:defRPr>
            </a:lvl6pPr>
            <a:lvl7pPr lvl="6" algn="ctr">
              <a:lnSpc>
                <a:spcPct val="100000"/>
              </a:lnSpc>
              <a:spcBef>
                <a:spcPts val="400"/>
              </a:spcBef>
              <a:spcAft>
                <a:spcPts val="0"/>
              </a:spcAft>
              <a:buClr>
                <a:srgbClr val="888888"/>
              </a:buClr>
              <a:buSzPts val="2000"/>
              <a:buNone/>
              <a:defRPr>
                <a:solidFill>
                  <a:srgbClr val="888888"/>
                </a:solidFill>
              </a:defRPr>
            </a:lvl7pPr>
            <a:lvl8pPr lvl="7" algn="ctr">
              <a:lnSpc>
                <a:spcPct val="100000"/>
              </a:lnSpc>
              <a:spcBef>
                <a:spcPts val="400"/>
              </a:spcBef>
              <a:spcAft>
                <a:spcPts val="0"/>
              </a:spcAft>
              <a:buClr>
                <a:srgbClr val="888888"/>
              </a:buClr>
              <a:buSzPts val="2000"/>
              <a:buNone/>
              <a:defRPr>
                <a:solidFill>
                  <a:srgbClr val="888888"/>
                </a:solidFill>
              </a:defRPr>
            </a:lvl8pPr>
            <a:lvl9pPr lvl="8" algn="ctr">
              <a:lnSpc>
                <a:spcPct val="100000"/>
              </a:lnSpc>
              <a:spcBef>
                <a:spcPts val="400"/>
              </a:spcBef>
              <a:spcAft>
                <a:spcPts val="0"/>
              </a:spcAft>
              <a:buClr>
                <a:srgbClr val="888888"/>
              </a:buClr>
              <a:buSzPts val="2000"/>
              <a:buNone/>
              <a:defRPr>
                <a:solidFill>
                  <a:srgbClr val="888888"/>
                </a:solidFill>
              </a:defRPr>
            </a:lvl9pPr>
          </a:lstStyle>
          <a:p/>
        </p:txBody>
      </p:sp>
      <p:sp>
        <p:nvSpPr>
          <p:cNvPr id="20" name="Google Shape;20;p21"/>
          <p:cNvSpPr txBox="1">
            <a:spLocks noGrp="1"/>
          </p:cNvSpPr>
          <p:nvPr>
            <p:ph type="ftr" idx="11"/>
          </p:nvPr>
        </p:nvSpPr>
        <p:spPr>
          <a:xfrm>
            <a:off x="3124200" y="6356352"/>
            <a:ext cx="2895600" cy="365100"/>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0"/>
              </a:spcBef>
              <a:spcAft>
                <a:spcPts val="0"/>
              </a:spcAft>
              <a:buClr>
                <a:srgbClr val="000000"/>
              </a:buClr>
              <a:buSzPts val="1400"/>
              <a:buFont typeface="Arial" panose="020B0604020202020204"/>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1pPr>
            <a:lvl2pPr marR="0" lvl="1" algn="l" rtl="0">
              <a:lnSpc>
                <a:spcPct val="100000"/>
              </a:lnSpc>
              <a:spcBef>
                <a:spcPts val="0"/>
              </a:spcBef>
              <a:spcAft>
                <a:spcPts val="0"/>
              </a:spcAft>
              <a:buClr>
                <a:srgbClr val="000000"/>
              </a:buClr>
              <a:buSzPts val="1400"/>
              <a:buFont typeface="Arial" panose="020B0604020202020204"/>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2pPr>
            <a:lvl3pPr marR="0" lvl="2" algn="l" rtl="0">
              <a:lnSpc>
                <a:spcPct val="100000"/>
              </a:lnSpc>
              <a:spcBef>
                <a:spcPts val="0"/>
              </a:spcBef>
              <a:spcAft>
                <a:spcPts val="0"/>
              </a:spcAft>
              <a:buClr>
                <a:srgbClr val="000000"/>
              </a:buClr>
              <a:buSzPts val="1400"/>
              <a:buFont typeface="Arial" panose="020B0604020202020204"/>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3pPr>
            <a:lvl4pPr marR="0" lvl="3" algn="l" rtl="0">
              <a:lnSpc>
                <a:spcPct val="100000"/>
              </a:lnSpc>
              <a:spcBef>
                <a:spcPts val="0"/>
              </a:spcBef>
              <a:spcAft>
                <a:spcPts val="0"/>
              </a:spcAft>
              <a:buClr>
                <a:srgbClr val="000000"/>
              </a:buClr>
              <a:buSzPts val="1400"/>
              <a:buFont typeface="Arial" panose="020B0604020202020204"/>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4pPr>
            <a:lvl5pPr marR="0" lvl="4" algn="l" rtl="0">
              <a:lnSpc>
                <a:spcPct val="100000"/>
              </a:lnSpc>
              <a:spcBef>
                <a:spcPts val="0"/>
              </a:spcBef>
              <a:spcAft>
                <a:spcPts val="0"/>
              </a:spcAft>
              <a:buClr>
                <a:srgbClr val="000000"/>
              </a:buClr>
              <a:buSzPts val="1400"/>
              <a:buFont typeface="Arial" panose="020B0604020202020204"/>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5pPr>
            <a:lvl6pPr marR="0" lvl="5" algn="l" rtl="0">
              <a:lnSpc>
                <a:spcPct val="100000"/>
              </a:lnSpc>
              <a:spcBef>
                <a:spcPts val="0"/>
              </a:spcBef>
              <a:spcAft>
                <a:spcPts val="0"/>
              </a:spcAft>
              <a:buClr>
                <a:srgbClr val="000000"/>
              </a:buClr>
              <a:buSzPts val="1400"/>
              <a:buFont typeface="Arial" panose="020B0604020202020204"/>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6pPr>
            <a:lvl7pPr marR="0" lvl="6" algn="l" rtl="0">
              <a:lnSpc>
                <a:spcPct val="100000"/>
              </a:lnSpc>
              <a:spcBef>
                <a:spcPts val="0"/>
              </a:spcBef>
              <a:spcAft>
                <a:spcPts val="0"/>
              </a:spcAft>
              <a:buClr>
                <a:srgbClr val="000000"/>
              </a:buClr>
              <a:buSzPts val="1400"/>
              <a:buFont typeface="Arial" panose="020B0604020202020204"/>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7pPr>
            <a:lvl8pPr marR="0" lvl="7" algn="l" rtl="0">
              <a:lnSpc>
                <a:spcPct val="100000"/>
              </a:lnSpc>
              <a:spcBef>
                <a:spcPts val="0"/>
              </a:spcBef>
              <a:spcAft>
                <a:spcPts val="0"/>
              </a:spcAft>
              <a:buClr>
                <a:srgbClr val="000000"/>
              </a:buClr>
              <a:buSzPts val="1400"/>
              <a:buFont typeface="Arial" panose="020B0604020202020204"/>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8pPr>
            <a:lvl9pPr marR="0" lvl="8" algn="l" rtl="0">
              <a:lnSpc>
                <a:spcPct val="100000"/>
              </a:lnSpc>
              <a:spcBef>
                <a:spcPts val="0"/>
              </a:spcBef>
              <a:spcAft>
                <a:spcPts val="0"/>
              </a:spcAft>
              <a:buClr>
                <a:srgbClr val="000000"/>
              </a:buClr>
              <a:buSzPts val="1400"/>
              <a:buFont typeface="Arial" panose="020B0604020202020204"/>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9pPr>
          </a:lstStyle>
          <a:p/>
        </p:txBody>
      </p:sp>
      <p:sp>
        <p:nvSpPr>
          <p:cNvPr id="21" name="Google Shape;21;p21"/>
          <p:cNvSpPr txBox="1">
            <a:spLocks noGrp="1"/>
          </p:cNvSpPr>
          <p:nvPr>
            <p:ph type="sldNum" idx="12"/>
          </p:nvPr>
        </p:nvSpPr>
        <p:spPr>
          <a:xfrm>
            <a:off x="6553200" y="6356352"/>
            <a:ext cx="2133600" cy="365100"/>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panose="020B0604020202020204"/>
              <a:buNone/>
              <a:defRPr sz="1200" b="0" i="0" u="none" strike="noStrike" cap="none">
                <a:solidFill>
                  <a:srgbClr val="898989"/>
                </a:solidFill>
                <a:latin typeface="Calibri" panose="020F0502020204030204"/>
                <a:ea typeface="Calibri" panose="020F0502020204030204"/>
                <a:cs typeface="Calibri" panose="020F0502020204030204"/>
                <a:sym typeface="Calibri" panose="020F0502020204030204"/>
              </a:defRPr>
            </a:lvl1pPr>
            <a:lvl2pPr marL="0" marR="0" lvl="1" indent="0" algn="r">
              <a:lnSpc>
                <a:spcPct val="100000"/>
              </a:lnSpc>
              <a:spcBef>
                <a:spcPts val="0"/>
              </a:spcBef>
              <a:spcAft>
                <a:spcPts val="0"/>
              </a:spcAft>
              <a:buClr>
                <a:srgbClr val="000000"/>
              </a:buClr>
              <a:buSzPts val="1200"/>
              <a:buFont typeface="Arial" panose="020B0604020202020204"/>
              <a:buNone/>
              <a:defRPr sz="1200" b="0" i="0" u="none" strike="noStrike" cap="none">
                <a:solidFill>
                  <a:srgbClr val="898989"/>
                </a:solidFill>
                <a:latin typeface="Calibri" panose="020F0502020204030204"/>
                <a:ea typeface="Calibri" panose="020F0502020204030204"/>
                <a:cs typeface="Calibri" panose="020F0502020204030204"/>
                <a:sym typeface="Calibri" panose="020F0502020204030204"/>
              </a:defRPr>
            </a:lvl2pPr>
            <a:lvl3pPr marL="0" marR="0" lvl="2" indent="0" algn="r">
              <a:lnSpc>
                <a:spcPct val="100000"/>
              </a:lnSpc>
              <a:spcBef>
                <a:spcPts val="0"/>
              </a:spcBef>
              <a:spcAft>
                <a:spcPts val="0"/>
              </a:spcAft>
              <a:buClr>
                <a:srgbClr val="000000"/>
              </a:buClr>
              <a:buSzPts val="1200"/>
              <a:buFont typeface="Arial" panose="020B0604020202020204"/>
              <a:buNone/>
              <a:defRPr sz="1200" b="0" i="0" u="none" strike="noStrike" cap="none">
                <a:solidFill>
                  <a:srgbClr val="898989"/>
                </a:solidFill>
                <a:latin typeface="Calibri" panose="020F0502020204030204"/>
                <a:ea typeface="Calibri" panose="020F0502020204030204"/>
                <a:cs typeface="Calibri" panose="020F0502020204030204"/>
                <a:sym typeface="Calibri" panose="020F0502020204030204"/>
              </a:defRPr>
            </a:lvl3pPr>
            <a:lvl4pPr marL="0" marR="0" lvl="3" indent="0" algn="r">
              <a:lnSpc>
                <a:spcPct val="100000"/>
              </a:lnSpc>
              <a:spcBef>
                <a:spcPts val="0"/>
              </a:spcBef>
              <a:spcAft>
                <a:spcPts val="0"/>
              </a:spcAft>
              <a:buClr>
                <a:srgbClr val="000000"/>
              </a:buClr>
              <a:buSzPts val="1200"/>
              <a:buFont typeface="Arial" panose="020B0604020202020204"/>
              <a:buNone/>
              <a:defRPr sz="1200" b="0" i="0" u="none" strike="noStrike" cap="none">
                <a:solidFill>
                  <a:srgbClr val="898989"/>
                </a:solidFill>
                <a:latin typeface="Calibri" panose="020F0502020204030204"/>
                <a:ea typeface="Calibri" panose="020F0502020204030204"/>
                <a:cs typeface="Calibri" panose="020F0502020204030204"/>
                <a:sym typeface="Calibri" panose="020F0502020204030204"/>
              </a:defRPr>
            </a:lvl4pPr>
            <a:lvl5pPr marL="0" marR="0" lvl="4" indent="0" algn="r">
              <a:lnSpc>
                <a:spcPct val="100000"/>
              </a:lnSpc>
              <a:spcBef>
                <a:spcPts val="0"/>
              </a:spcBef>
              <a:spcAft>
                <a:spcPts val="0"/>
              </a:spcAft>
              <a:buClr>
                <a:srgbClr val="000000"/>
              </a:buClr>
              <a:buSzPts val="1200"/>
              <a:buFont typeface="Arial" panose="020B0604020202020204"/>
              <a:buNone/>
              <a:defRPr sz="1200" b="0" i="0" u="none" strike="noStrike" cap="none">
                <a:solidFill>
                  <a:srgbClr val="898989"/>
                </a:solidFill>
                <a:latin typeface="Calibri" panose="020F0502020204030204"/>
                <a:ea typeface="Calibri" panose="020F0502020204030204"/>
                <a:cs typeface="Calibri" panose="020F0502020204030204"/>
                <a:sym typeface="Calibri" panose="020F0502020204030204"/>
              </a:defRPr>
            </a:lvl5pPr>
            <a:lvl6pPr marL="0" marR="0" lvl="5" indent="0" algn="r">
              <a:lnSpc>
                <a:spcPct val="100000"/>
              </a:lnSpc>
              <a:spcBef>
                <a:spcPts val="0"/>
              </a:spcBef>
              <a:spcAft>
                <a:spcPts val="0"/>
              </a:spcAft>
              <a:buClr>
                <a:srgbClr val="000000"/>
              </a:buClr>
              <a:buSzPts val="1200"/>
              <a:buFont typeface="Arial" panose="020B0604020202020204"/>
              <a:buNone/>
              <a:defRPr sz="1200" b="0" i="0" u="none" strike="noStrike" cap="none">
                <a:solidFill>
                  <a:srgbClr val="898989"/>
                </a:solidFill>
                <a:latin typeface="Calibri" panose="020F0502020204030204"/>
                <a:ea typeface="Calibri" panose="020F0502020204030204"/>
                <a:cs typeface="Calibri" panose="020F0502020204030204"/>
                <a:sym typeface="Calibri" panose="020F0502020204030204"/>
              </a:defRPr>
            </a:lvl6pPr>
            <a:lvl7pPr marL="0" marR="0" lvl="6" indent="0" algn="r">
              <a:lnSpc>
                <a:spcPct val="100000"/>
              </a:lnSpc>
              <a:spcBef>
                <a:spcPts val="0"/>
              </a:spcBef>
              <a:spcAft>
                <a:spcPts val="0"/>
              </a:spcAft>
              <a:buClr>
                <a:srgbClr val="000000"/>
              </a:buClr>
              <a:buSzPts val="1200"/>
              <a:buFont typeface="Arial" panose="020B0604020202020204"/>
              <a:buNone/>
              <a:defRPr sz="1200" b="0" i="0" u="none" strike="noStrike" cap="none">
                <a:solidFill>
                  <a:srgbClr val="898989"/>
                </a:solidFill>
                <a:latin typeface="Calibri" panose="020F0502020204030204"/>
                <a:ea typeface="Calibri" panose="020F0502020204030204"/>
                <a:cs typeface="Calibri" panose="020F0502020204030204"/>
                <a:sym typeface="Calibri" panose="020F0502020204030204"/>
              </a:defRPr>
            </a:lvl7pPr>
            <a:lvl8pPr marL="0" marR="0" lvl="7" indent="0" algn="r">
              <a:lnSpc>
                <a:spcPct val="100000"/>
              </a:lnSpc>
              <a:spcBef>
                <a:spcPts val="0"/>
              </a:spcBef>
              <a:spcAft>
                <a:spcPts val="0"/>
              </a:spcAft>
              <a:buClr>
                <a:srgbClr val="000000"/>
              </a:buClr>
              <a:buSzPts val="1200"/>
              <a:buFont typeface="Arial" panose="020B0604020202020204"/>
              <a:buNone/>
              <a:defRPr sz="1200" b="0" i="0" u="none" strike="noStrike" cap="none">
                <a:solidFill>
                  <a:srgbClr val="898989"/>
                </a:solidFill>
                <a:latin typeface="Calibri" panose="020F0502020204030204"/>
                <a:ea typeface="Calibri" panose="020F0502020204030204"/>
                <a:cs typeface="Calibri" panose="020F0502020204030204"/>
                <a:sym typeface="Calibri" panose="020F0502020204030204"/>
              </a:defRPr>
            </a:lvl8pPr>
            <a:lvl9pPr marL="0" marR="0" lvl="8" indent="0" algn="r">
              <a:lnSpc>
                <a:spcPct val="100000"/>
              </a:lnSpc>
              <a:spcBef>
                <a:spcPts val="0"/>
              </a:spcBef>
              <a:spcAft>
                <a:spcPts val="0"/>
              </a:spcAft>
              <a:buClr>
                <a:srgbClr val="000000"/>
              </a:buClr>
              <a:buSzPts val="1200"/>
              <a:buFont typeface="Arial" panose="020B0604020202020204"/>
              <a:buNone/>
              <a:defRPr sz="1200" b="0" i="0" u="none" strike="noStrike" cap="none">
                <a:solidFill>
                  <a:srgbClr val="898989"/>
                </a:solidFill>
                <a:latin typeface="Calibri" panose="020F0502020204030204"/>
                <a:ea typeface="Calibri" panose="020F0502020204030204"/>
                <a:cs typeface="Calibri" panose="020F0502020204030204"/>
                <a:sym typeface="Calibri" panose="020F0502020204030204"/>
              </a:defRPr>
            </a:lvl9pPr>
          </a:lstStyle>
          <a:p>
            <a:pPr marL="0" lvl="0" indent="0" algn="r" rtl="0">
              <a:spcBef>
                <a:spcPts val="0"/>
              </a:spcBef>
              <a:spcAft>
                <a:spcPts val="0"/>
              </a:spcAft>
              <a:buNone/>
            </a:pPr>
            <a:fld id="{00000000-1234-1234-1234-123412341234}" type="slidenum">
              <a:rPr lang="en-GB"/>
            </a:fld>
            <a:endParaRPr lang="en-GB"/>
          </a:p>
        </p:txBody>
      </p:sp>
    </p:spTree>
  </p:cSld>
  <p:clrMapOvr>
    <a:masterClrMapping/>
  </p:clrMapOvr>
  <p:transition>
    <p:split orient="vert" dir="in"/>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matchingName="Title and Vertical Text">
  <p:cSld name="VERTICAL_TEXT">
    <p:spTree>
      <p:nvGrpSpPr>
        <p:cNvPr id="1" name="Shape 73"/>
        <p:cNvGrpSpPr/>
        <p:nvPr/>
      </p:nvGrpSpPr>
      <p:grpSpPr>
        <a:xfrm>
          <a:off x="0" y="0"/>
          <a:ext cx="0" cy="0"/>
          <a:chOff x="0" y="0"/>
          <a:chExt cx="0" cy="0"/>
        </a:xfrm>
      </p:grpSpPr>
      <p:sp>
        <p:nvSpPr>
          <p:cNvPr id="74" name="Google Shape;74;p30"/>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ctr">
              <a:lnSpc>
                <a:spcPct val="100000"/>
              </a:lnSpc>
              <a:spcBef>
                <a:spcPts val="0"/>
              </a:spcBef>
              <a:spcAft>
                <a:spcPts val="0"/>
              </a:spcAft>
              <a:buSzPts val="1400"/>
              <a:buNone/>
              <a:defRPr/>
            </a:lvl2pPr>
            <a:lvl3pPr lvl="2" algn="ctr">
              <a:lnSpc>
                <a:spcPct val="100000"/>
              </a:lnSpc>
              <a:spcBef>
                <a:spcPts val="0"/>
              </a:spcBef>
              <a:spcAft>
                <a:spcPts val="0"/>
              </a:spcAft>
              <a:buSzPts val="1400"/>
              <a:buNone/>
              <a:defRPr/>
            </a:lvl3pPr>
            <a:lvl4pPr lvl="3" algn="ctr">
              <a:lnSpc>
                <a:spcPct val="100000"/>
              </a:lnSpc>
              <a:spcBef>
                <a:spcPts val="0"/>
              </a:spcBef>
              <a:spcAft>
                <a:spcPts val="0"/>
              </a:spcAft>
              <a:buSzPts val="1400"/>
              <a:buNone/>
              <a:defRPr/>
            </a:lvl4pPr>
            <a:lvl5pPr lvl="4" algn="ctr">
              <a:lnSpc>
                <a:spcPct val="100000"/>
              </a:lnSpc>
              <a:spcBef>
                <a:spcPts val="0"/>
              </a:spcBef>
              <a:spcAft>
                <a:spcPts val="0"/>
              </a:spcAft>
              <a:buSzPts val="1400"/>
              <a:buNone/>
              <a:defRPr/>
            </a:lvl5pPr>
            <a:lvl6pPr lvl="5" algn="ctr">
              <a:lnSpc>
                <a:spcPct val="100000"/>
              </a:lnSpc>
              <a:spcBef>
                <a:spcPts val="0"/>
              </a:spcBef>
              <a:spcAft>
                <a:spcPts val="0"/>
              </a:spcAft>
              <a:buSzPts val="1400"/>
              <a:buNone/>
              <a:defRPr/>
            </a:lvl6pPr>
            <a:lvl7pPr lvl="6" algn="ctr">
              <a:lnSpc>
                <a:spcPct val="100000"/>
              </a:lnSpc>
              <a:spcBef>
                <a:spcPts val="0"/>
              </a:spcBef>
              <a:spcAft>
                <a:spcPts val="0"/>
              </a:spcAft>
              <a:buSzPts val="1400"/>
              <a:buNone/>
              <a:defRPr/>
            </a:lvl7pPr>
            <a:lvl8pPr lvl="7" algn="ctr">
              <a:lnSpc>
                <a:spcPct val="100000"/>
              </a:lnSpc>
              <a:spcBef>
                <a:spcPts val="0"/>
              </a:spcBef>
              <a:spcAft>
                <a:spcPts val="0"/>
              </a:spcAft>
              <a:buSzPts val="1400"/>
              <a:buNone/>
              <a:defRPr/>
            </a:lvl8pPr>
            <a:lvl9pPr lvl="8" algn="ctr">
              <a:lnSpc>
                <a:spcPct val="100000"/>
              </a:lnSpc>
              <a:spcBef>
                <a:spcPts val="0"/>
              </a:spcBef>
              <a:spcAft>
                <a:spcPts val="0"/>
              </a:spcAft>
              <a:buSzPts val="1400"/>
              <a:buNone/>
              <a:defRPr/>
            </a:lvl9pPr>
          </a:lstStyle>
          <a:p/>
        </p:txBody>
      </p:sp>
      <p:sp>
        <p:nvSpPr>
          <p:cNvPr id="75" name="Google Shape;75;p30"/>
          <p:cNvSpPr txBox="1">
            <a:spLocks noGrp="1"/>
          </p:cNvSpPr>
          <p:nvPr>
            <p:ph type="body" idx="1"/>
          </p:nvPr>
        </p:nvSpPr>
        <p:spPr>
          <a:xfrm rot="5400000">
            <a:off x="2308950" y="-251548"/>
            <a:ext cx="4526100" cy="8229600"/>
          </a:xfrm>
          <a:prstGeom prst="rect">
            <a:avLst/>
          </a:prstGeom>
          <a:noFill/>
          <a:ln>
            <a:noFill/>
          </a:ln>
        </p:spPr>
        <p:txBody>
          <a:bodyPr spcFirstLastPara="1" wrap="square" lIns="91425" tIns="45700" rIns="91425" bIns="45700" anchor="t" anchorCtr="0">
            <a:noAutofit/>
          </a:bodyPr>
          <a:lstStyle>
            <a:lvl1pPr marL="457200" lvl="0" indent="-342900" algn="l">
              <a:lnSpc>
                <a:spcPct val="100000"/>
              </a:lnSpc>
              <a:spcBef>
                <a:spcPts val="360"/>
              </a:spcBef>
              <a:spcAft>
                <a:spcPts val="0"/>
              </a:spcAft>
              <a:buClr>
                <a:schemeClr val="dk1"/>
              </a:buClr>
              <a:buSzPts val="1800"/>
              <a:buChar char="•"/>
              <a:defRPr/>
            </a:lvl1pPr>
            <a:lvl2pPr marL="914400" lvl="1" indent="-342900" algn="l">
              <a:lnSpc>
                <a:spcPct val="100000"/>
              </a:lnSpc>
              <a:spcBef>
                <a:spcPts val="360"/>
              </a:spcBef>
              <a:spcAft>
                <a:spcPts val="0"/>
              </a:spcAft>
              <a:buClr>
                <a:schemeClr val="dk1"/>
              </a:buClr>
              <a:buSzPts val="1800"/>
              <a:buChar char="–"/>
              <a:defRPr/>
            </a:lvl2pPr>
            <a:lvl3pPr marL="1371600" lvl="2" indent="-342900" algn="l">
              <a:lnSpc>
                <a:spcPct val="100000"/>
              </a:lnSpc>
              <a:spcBef>
                <a:spcPts val="360"/>
              </a:spcBef>
              <a:spcAft>
                <a:spcPts val="0"/>
              </a:spcAft>
              <a:buClr>
                <a:schemeClr val="dk1"/>
              </a:buClr>
              <a:buSzPts val="1800"/>
              <a:buChar char="•"/>
              <a:defRPr/>
            </a:lvl3pPr>
            <a:lvl4pPr marL="1828800" lvl="3" indent="-342900" algn="l">
              <a:lnSpc>
                <a:spcPct val="100000"/>
              </a:lnSpc>
              <a:spcBef>
                <a:spcPts val="360"/>
              </a:spcBef>
              <a:spcAft>
                <a:spcPts val="0"/>
              </a:spcAft>
              <a:buClr>
                <a:schemeClr val="dk1"/>
              </a:buClr>
              <a:buSzPts val="1800"/>
              <a:buChar char="–"/>
              <a:defRPr/>
            </a:lvl4pPr>
            <a:lvl5pPr marL="2286000" lvl="4" indent="-342900" algn="l">
              <a:lnSpc>
                <a:spcPct val="100000"/>
              </a:lnSpc>
              <a:spcBef>
                <a:spcPts val="360"/>
              </a:spcBef>
              <a:spcAft>
                <a:spcPts val="0"/>
              </a:spcAft>
              <a:buClr>
                <a:schemeClr val="dk1"/>
              </a:buClr>
              <a:buSzPts val="1800"/>
              <a:buChar char="»"/>
              <a:defRPr/>
            </a:lvl5pPr>
            <a:lvl6pPr marL="2743200" lvl="5" indent="-342900" algn="l">
              <a:lnSpc>
                <a:spcPct val="100000"/>
              </a:lnSpc>
              <a:spcBef>
                <a:spcPts val="360"/>
              </a:spcBef>
              <a:spcAft>
                <a:spcPts val="0"/>
              </a:spcAft>
              <a:buClr>
                <a:schemeClr val="dk1"/>
              </a:buClr>
              <a:buSzPts val="1800"/>
              <a:buChar char="•"/>
              <a:defRPr/>
            </a:lvl6pPr>
            <a:lvl7pPr marL="3200400" lvl="6" indent="-342900" algn="l">
              <a:lnSpc>
                <a:spcPct val="100000"/>
              </a:lnSpc>
              <a:spcBef>
                <a:spcPts val="360"/>
              </a:spcBef>
              <a:spcAft>
                <a:spcPts val="0"/>
              </a:spcAft>
              <a:buClr>
                <a:schemeClr val="dk1"/>
              </a:buClr>
              <a:buSzPts val="1800"/>
              <a:buChar char="•"/>
              <a:defRPr/>
            </a:lvl7pPr>
            <a:lvl8pPr marL="3657600" lvl="7" indent="-342900" algn="l">
              <a:lnSpc>
                <a:spcPct val="100000"/>
              </a:lnSpc>
              <a:spcBef>
                <a:spcPts val="360"/>
              </a:spcBef>
              <a:spcAft>
                <a:spcPts val="0"/>
              </a:spcAft>
              <a:buClr>
                <a:schemeClr val="dk1"/>
              </a:buClr>
              <a:buSzPts val="1800"/>
              <a:buChar char="•"/>
              <a:defRPr/>
            </a:lvl8pPr>
            <a:lvl9pPr marL="4114800" lvl="8" indent="-342900" algn="l">
              <a:lnSpc>
                <a:spcPct val="100000"/>
              </a:lnSpc>
              <a:spcBef>
                <a:spcPts val="360"/>
              </a:spcBef>
              <a:spcAft>
                <a:spcPts val="0"/>
              </a:spcAft>
              <a:buClr>
                <a:schemeClr val="dk1"/>
              </a:buClr>
              <a:buSzPts val="1800"/>
              <a:buChar char="•"/>
              <a:defRPr/>
            </a:lvl9pPr>
          </a:lstStyle>
          <a:p/>
        </p:txBody>
      </p:sp>
      <p:sp>
        <p:nvSpPr>
          <p:cNvPr id="76" name="Google Shape;76;p30"/>
          <p:cNvSpPr txBox="1">
            <a:spLocks noGrp="1"/>
          </p:cNvSpPr>
          <p:nvPr>
            <p:ph type="dt" idx="10"/>
          </p:nvPr>
        </p:nvSpPr>
        <p:spPr>
          <a:xfrm>
            <a:off x="457200" y="6356352"/>
            <a:ext cx="2133600" cy="365100"/>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7" name="Google Shape;77;p30"/>
          <p:cNvSpPr txBox="1">
            <a:spLocks noGrp="1"/>
          </p:cNvSpPr>
          <p:nvPr>
            <p:ph type="ftr" idx="11"/>
          </p:nvPr>
        </p:nvSpPr>
        <p:spPr>
          <a:xfrm>
            <a:off x="3124200" y="6356352"/>
            <a:ext cx="2895600" cy="365100"/>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0"/>
              </a:spcBef>
              <a:spcAft>
                <a:spcPts val="0"/>
              </a:spcAft>
              <a:buClr>
                <a:srgbClr val="000000"/>
              </a:buClr>
              <a:buSzPts val="1400"/>
              <a:buFont typeface="Arial" panose="020B0604020202020204"/>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1pPr>
            <a:lvl2pPr marR="0" lvl="1" algn="l" rtl="0">
              <a:lnSpc>
                <a:spcPct val="100000"/>
              </a:lnSpc>
              <a:spcBef>
                <a:spcPts val="0"/>
              </a:spcBef>
              <a:spcAft>
                <a:spcPts val="0"/>
              </a:spcAft>
              <a:buClr>
                <a:srgbClr val="000000"/>
              </a:buClr>
              <a:buSzPts val="1400"/>
              <a:buFont typeface="Arial" panose="020B0604020202020204"/>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2pPr>
            <a:lvl3pPr marR="0" lvl="2" algn="l" rtl="0">
              <a:lnSpc>
                <a:spcPct val="100000"/>
              </a:lnSpc>
              <a:spcBef>
                <a:spcPts val="0"/>
              </a:spcBef>
              <a:spcAft>
                <a:spcPts val="0"/>
              </a:spcAft>
              <a:buClr>
                <a:srgbClr val="000000"/>
              </a:buClr>
              <a:buSzPts val="1400"/>
              <a:buFont typeface="Arial" panose="020B0604020202020204"/>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3pPr>
            <a:lvl4pPr marR="0" lvl="3" algn="l" rtl="0">
              <a:lnSpc>
                <a:spcPct val="100000"/>
              </a:lnSpc>
              <a:spcBef>
                <a:spcPts val="0"/>
              </a:spcBef>
              <a:spcAft>
                <a:spcPts val="0"/>
              </a:spcAft>
              <a:buClr>
                <a:srgbClr val="000000"/>
              </a:buClr>
              <a:buSzPts val="1400"/>
              <a:buFont typeface="Arial" panose="020B0604020202020204"/>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4pPr>
            <a:lvl5pPr marR="0" lvl="4" algn="l" rtl="0">
              <a:lnSpc>
                <a:spcPct val="100000"/>
              </a:lnSpc>
              <a:spcBef>
                <a:spcPts val="0"/>
              </a:spcBef>
              <a:spcAft>
                <a:spcPts val="0"/>
              </a:spcAft>
              <a:buClr>
                <a:srgbClr val="000000"/>
              </a:buClr>
              <a:buSzPts val="1400"/>
              <a:buFont typeface="Arial" panose="020B0604020202020204"/>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5pPr>
            <a:lvl6pPr marR="0" lvl="5" algn="l" rtl="0">
              <a:lnSpc>
                <a:spcPct val="100000"/>
              </a:lnSpc>
              <a:spcBef>
                <a:spcPts val="0"/>
              </a:spcBef>
              <a:spcAft>
                <a:spcPts val="0"/>
              </a:spcAft>
              <a:buClr>
                <a:srgbClr val="000000"/>
              </a:buClr>
              <a:buSzPts val="1400"/>
              <a:buFont typeface="Arial" panose="020B0604020202020204"/>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6pPr>
            <a:lvl7pPr marR="0" lvl="6" algn="l" rtl="0">
              <a:lnSpc>
                <a:spcPct val="100000"/>
              </a:lnSpc>
              <a:spcBef>
                <a:spcPts val="0"/>
              </a:spcBef>
              <a:spcAft>
                <a:spcPts val="0"/>
              </a:spcAft>
              <a:buClr>
                <a:srgbClr val="000000"/>
              </a:buClr>
              <a:buSzPts val="1400"/>
              <a:buFont typeface="Arial" panose="020B0604020202020204"/>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7pPr>
            <a:lvl8pPr marR="0" lvl="7" algn="l" rtl="0">
              <a:lnSpc>
                <a:spcPct val="100000"/>
              </a:lnSpc>
              <a:spcBef>
                <a:spcPts val="0"/>
              </a:spcBef>
              <a:spcAft>
                <a:spcPts val="0"/>
              </a:spcAft>
              <a:buClr>
                <a:srgbClr val="000000"/>
              </a:buClr>
              <a:buSzPts val="1400"/>
              <a:buFont typeface="Arial" panose="020B0604020202020204"/>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8pPr>
            <a:lvl9pPr marR="0" lvl="8" algn="l" rtl="0">
              <a:lnSpc>
                <a:spcPct val="100000"/>
              </a:lnSpc>
              <a:spcBef>
                <a:spcPts val="0"/>
              </a:spcBef>
              <a:spcAft>
                <a:spcPts val="0"/>
              </a:spcAft>
              <a:buClr>
                <a:srgbClr val="000000"/>
              </a:buClr>
              <a:buSzPts val="1400"/>
              <a:buFont typeface="Arial" panose="020B0604020202020204"/>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9pPr>
          </a:lstStyle>
          <a:p/>
        </p:txBody>
      </p:sp>
      <p:sp>
        <p:nvSpPr>
          <p:cNvPr id="78" name="Google Shape;78;p30"/>
          <p:cNvSpPr txBox="1">
            <a:spLocks noGrp="1"/>
          </p:cNvSpPr>
          <p:nvPr>
            <p:ph type="sldNum" idx="12"/>
          </p:nvPr>
        </p:nvSpPr>
        <p:spPr>
          <a:xfrm>
            <a:off x="6553200" y="6356352"/>
            <a:ext cx="2133600" cy="365100"/>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panose="020B0604020202020204"/>
              <a:buNone/>
              <a:defRPr sz="1200" b="0" i="0" u="none" strike="noStrike" cap="none">
                <a:solidFill>
                  <a:srgbClr val="898989"/>
                </a:solidFill>
                <a:latin typeface="Calibri" panose="020F0502020204030204"/>
                <a:ea typeface="Calibri" panose="020F0502020204030204"/>
                <a:cs typeface="Calibri" panose="020F0502020204030204"/>
                <a:sym typeface="Calibri" panose="020F0502020204030204"/>
              </a:defRPr>
            </a:lvl1pPr>
            <a:lvl2pPr marL="0" marR="0" lvl="1" indent="0" algn="r">
              <a:lnSpc>
                <a:spcPct val="100000"/>
              </a:lnSpc>
              <a:spcBef>
                <a:spcPts val="0"/>
              </a:spcBef>
              <a:spcAft>
                <a:spcPts val="0"/>
              </a:spcAft>
              <a:buClr>
                <a:srgbClr val="000000"/>
              </a:buClr>
              <a:buSzPts val="1200"/>
              <a:buFont typeface="Arial" panose="020B0604020202020204"/>
              <a:buNone/>
              <a:defRPr sz="1200" b="0" i="0" u="none" strike="noStrike" cap="none">
                <a:solidFill>
                  <a:srgbClr val="898989"/>
                </a:solidFill>
                <a:latin typeface="Calibri" panose="020F0502020204030204"/>
                <a:ea typeface="Calibri" panose="020F0502020204030204"/>
                <a:cs typeface="Calibri" panose="020F0502020204030204"/>
                <a:sym typeface="Calibri" panose="020F0502020204030204"/>
              </a:defRPr>
            </a:lvl2pPr>
            <a:lvl3pPr marL="0" marR="0" lvl="2" indent="0" algn="r">
              <a:lnSpc>
                <a:spcPct val="100000"/>
              </a:lnSpc>
              <a:spcBef>
                <a:spcPts val="0"/>
              </a:spcBef>
              <a:spcAft>
                <a:spcPts val="0"/>
              </a:spcAft>
              <a:buClr>
                <a:srgbClr val="000000"/>
              </a:buClr>
              <a:buSzPts val="1200"/>
              <a:buFont typeface="Arial" panose="020B0604020202020204"/>
              <a:buNone/>
              <a:defRPr sz="1200" b="0" i="0" u="none" strike="noStrike" cap="none">
                <a:solidFill>
                  <a:srgbClr val="898989"/>
                </a:solidFill>
                <a:latin typeface="Calibri" panose="020F0502020204030204"/>
                <a:ea typeface="Calibri" panose="020F0502020204030204"/>
                <a:cs typeface="Calibri" panose="020F0502020204030204"/>
                <a:sym typeface="Calibri" panose="020F0502020204030204"/>
              </a:defRPr>
            </a:lvl3pPr>
            <a:lvl4pPr marL="0" marR="0" lvl="3" indent="0" algn="r">
              <a:lnSpc>
                <a:spcPct val="100000"/>
              </a:lnSpc>
              <a:spcBef>
                <a:spcPts val="0"/>
              </a:spcBef>
              <a:spcAft>
                <a:spcPts val="0"/>
              </a:spcAft>
              <a:buClr>
                <a:srgbClr val="000000"/>
              </a:buClr>
              <a:buSzPts val="1200"/>
              <a:buFont typeface="Arial" panose="020B0604020202020204"/>
              <a:buNone/>
              <a:defRPr sz="1200" b="0" i="0" u="none" strike="noStrike" cap="none">
                <a:solidFill>
                  <a:srgbClr val="898989"/>
                </a:solidFill>
                <a:latin typeface="Calibri" panose="020F0502020204030204"/>
                <a:ea typeface="Calibri" panose="020F0502020204030204"/>
                <a:cs typeface="Calibri" panose="020F0502020204030204"/>
                <a:sym typeface="Calibri" panose="020F0502020204030204"/>
              </a:defRPr>
            </a:lvl4pPr>
            <a:lvl5pPr marL="0" marR="0" lvl="4" indent="0" algn="r">
              <a:lnSpc>
                <a:spcPct val="100000"/>
              </a:lnSpc>
              <a:spcBef>
                <a:spcPts val="0"/>
              </a:spcBef>
              <a:spcAft>
                <a:spcPts val="0"/>
              </a:spcAft>
              <a:buClr>
                <a:srgbClr val="000000"/>
              </a:buClr>
              <a:buSzPts val="1200"/>
              <a:buFont typeface="Arial" panose="020B0604020202020204"/>
              <a:buNone/>
              <a:defRPr sz="1200" b="0" i="0" u="none" strike="noStrike" cap="none">
                <a:solidFill>
                  <a:srgbClr val="898989"/>
                </a:solidFill>
                <a:latin typeface="Calibri" panose="020F0502020204030204"/>
                <a:ea typeface="Calibri" panose="020F0502020204030204"/>
                <a:cs typeface="Calibri" panose="020F0502020204030204"/>
                <a:sym typeface="Calibri" panose="020F0502020204030204"/>
              </a:defRPr>
            </a:lvl5pPr>
            <a:lvl6pPr marL="0" marR="0" lvl="5" indent="0" algn="r">
              <a:lnSpc>
                <a:spcPct val="100000"/>
              </a:lnSpc>
              <a:spcBef>
                <a:spcPts val="0"/>
              </a:spcBef>
              <a:spcAft>
                <a:spcPts val="0"/>
              </a:spcAft>
              <a:buClr>
                <a:srgbClr val="000000"/>
              </a:buClr>
              <a:buSzPts val="1200"/>
              <a:buFont typeface="Arial" panose="020B0604020202020204"/>
              <a:buNone/>
              <a:defRPr sz="1200" b="0" i="0" u="none" strike="noStrike" cap="none">
                <a:solidFill>
                  <a:srgbClr val="898989"/>
                </a:solidFill>
                <a:latin typeface="Calibri" panose="020F0502020204030204"/>
                <a:ea typeface="Calibri" panose="020F0502020204030204"/>
                <a:cs typeface="Calibri" panose="020F0502020204030204"/>
                <a:sym typeface="Calibri" panose="020F0502020204030204"/>
              </a:defRPr>
            </a:lvl6pPr>
            <a:lvl7pPr marL="0" marR="0" lvl="6" indent="0" algn="r">
              <a:lnSpc>
                <a:spcPct val="100000"/>
              </a:lnSpc>
              <a:spcBef>
                <a:spcPts val="0"/>
              </a:spcBef>
              <a:spcAft>
                <a:spcPts val="0"/>
              </a:spcAft>
              <a:buClr>
                <a:srgbClr val="000000"/>
              </a:buClr>
              <a:buSzPts val="1200"/>
              <a:buFont typeface="Arial" panose="020B0604020202020204"/>
              <a:buNone/>
              <a:defRPr sz="1200" b="0" i="0" u="none" strike="noStrike" cap="none">
                <a:solidFill>
                  <a:srgbClr val="898989"/>
                </a:solidFill>
                <a:latin typeface="Calibri" panose="020F0502020204030204"/>
                <a:ea typeface="Calibri" panose="020F0502020204030204"/>
                <a:cs typeface="Calibri" panose="020F0502020204030204"/>
                <a:sym typeface="Calibri" panose="020F0502020204030204"/>
              </a:defRPr>
            </a:lvl7pPr>
            <a:lvl8pPr marL="0" marR="0" lvl="7" indent="0" algn="r">
              <a:lnSpc>
                <a:spcPct val="100000"/>
              </a:lnSpc>
              <a:spcBef>
                <a:spcPts val="0"/>
              </a:spcBef>
              <a:spcAft>
                <a:spcPts val="0"/>
              </a:spcAft>
              <a:buClr>
                <a:srgbClr val="000000"/>
              </a:buClr>
              <a:buSzPts val="1200"/>
              <a:buFont typeface="Arial" panose="020B0604020202020204"/>
              <a:buNone/>
              <a:defRPr sz="1200" b="0" i="0" u="none" strike="noStrike" cap="none">
                <a:solidFill>
                  <a:srgbClr val="898989"/>
                </a:solidFill>
                <a:latin typeface="Calibri" panose="020F0502020204030204"/>
                <a:ea typeface="Calibri" panose="020F0502020204030204"/>
                <a:cs typeface="Calibri" panose="020F0502020204030204"/>
                <a:sym typeface="Calibri" panose="020F0502020204030204"/>
              </a:defRPr>
            </a:lvl8pPr>
            <a:lvl9pPr marL="0" marR="0" lvl="8" indent="0" algn="r">
              <a:lnSpc>
                <a:spcPct val="100000"/>
              </a:lnSpc>
              <a:spcBef>
                <a:spcPts val="0"/>
              </a:spcBef>
              <a:spcAft>
                <a:spcPts val="0"/>
              </a:spcAft>
              <a:buClr>
                <a:srgbClr val="000000"/>
              </a:buClr>
              <a:buSzPts val="1200"/>
              <a:buFont typeface="Arial" panose="020B0604020202020204"/>
              <a:buNone/>
              <a:defRPr sz="1200" b="0" i="0" u="none" strike="noStrike" cap="none">
                <a:solidFill>
                  <a:srgbClr val="898989"/>
                </a:solidFill>
                <a:latin typeface="Calibri" panose="020F0502020204030204"/>
                <a:ea typeface="Calibri" panose="020F0502020204030204"/>
                <a:cs typeface="Calibri" panose="020F0502020204030204"/>
                <a:sym typeface="Calibri" panose="020F0502020204030204"/>
              </a:defRPr>
            </a:lvl9pPr>
          </a:lstStyle>
          <a:p>
            <a:pPr marL="0" lvl="0" indent="0" algn="r" rtl="0">
              <a:spcBef>
                <a:spcPts val="0"/>
              </a:spcBef>
              <a:spcAft>
                <a:spcPts val="0"/>
              </a:spcAft>
              <a:buNone/>
            </a:pPr>
            <a:fld id="{00000000-1234-1234-1234-123412341234}" type="slidenum">
              <a:rPr lang="en-GB"/>
            </a:fld>
            <a:endParaRPr lang="en-GB"/>
          </a:p>
        </p:txBody>
      </p:sp>
    </p:spTree>
  </p:cSld>
  <p:clrMapOvr>
    <a:masterClrMapping/>
  </p:clrMapOvr>
  <p:transition>
    <p:split orient="vert" dir="in"/>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matchingName="Vertical Title and Text">
  <p:cSld name="VERTICAL_TITLE_AND_VERTICAL_TEXT">
    <p:spTree>
      <p:nvGrpSpPr>
        <p:cNvPr id="1" name="Shape 79"/>
        <p:cNvGrpSpPr/>
        <p:nvPr/>
      </p:nvGrpSpPr>
      <p:grpSpPr>
        <a:xfrm>
          <a:off x="0" y="0"/>
          <a:ext cx="0" cy="0"/>
          <a:chOff x="0" y="0"/>
          <a:chExt cx="0" cy="0"/>
        </a:xfrm>
      </p:grpSpPr>
      <p:sp>
        <p:nvSpPr>
          <p:cNvPr id="80" name="Google Shape;80;p31"/>
          <p:cNvSpPr txBox="1">
            <a:spLocks noGrp="1"/>
          </p:cNvSpPr>
          <p:nvPr>
            <p:ph type="title"/>
          </p:nvPr>
        </p:nvSpPr>
        <p:spPr>
          <a:xfrm rot="5400000">
            <a:off x="4732350" y="2171690"/>
            <a:ext cx="5851500" cy="2057400"/>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ctr">
              <a:lnSpc>
                <a:spcPct val="100000"/>
              </a:lnSpc>
              <a:spcBef>
                <a:spcPts val="0"/>
              </a:spcBef>
              <a:spcAft>
                <a:spcPts val="0"/>
              </a:spcAft>
              <a:buSzPts val="1400"/>
              <a:buNone/>
              <a:defRPr/>
            </a:lvl2pPr>
            <a:lvl3pPr lvl="2" algn="ctr">
              <a:lnSpc>
                <a:spcPct val="100000"/>
              </a:lnSpc>
              <a:spcBef>
                <a:spcPts val="0"/>
              </a:spcBef>
              <a:spcAft>
                <a:spcPts val="0"/>
              </a:spcAft>
              <a:buSzPts val="1400"/>
              <a:buNone/>
              <a:defRPr/>
            </a:lvl3pPr>
            <a:lvl4pPr lvl="3" algn="ctr">
              <a:lnSpc>
                <a:spcPct val="100000"/>
              </a:lnSpc>
              <a:spcBef>
                <a:spcPts val="0"/>
              </a:spcBef>
              <a:spcAft>
                <a:spcPts val="0"/>
              </a:spcAft>
              <a:buSzPts val="1400"/>
              <a:buNone/>
              <a:defRPr/>
            </a:lvl4pPr>
            <a:lvl5pPr lvl="4" algn="ctr">
              <a:lnSpc>
                <a:spcPct val="100000"/>
              </a:lnSpc>
              <a:spcBef>
                <a:spcPts val="0"/>
              </a:spcBef>
              <a:spcAft>
                <a:spcPts val="0"/>
              </a:spcAft>
              <a:buSzPts val="1400"/>
              <a:buNone/>
              <a:defRPr/>
            </a:lvl5pPr>
            <a:lvl6pPr lvl="5" algn="ctr">
              <a:lnSpc>
                <a:spcPct val="100000"/>
              </a:lnSpc>
              <a:spcBef>
                <a:spcPts val="0"/>
              </a:spcBef>
              <a:spcAft>
                <a:spcPts val="0"/>
              </a:spcAft>
              <a:buSzPts val="1400"/>
              <a:buNone/>
              <a:defRPr/>
            </a:lvl6pPr>
            <a:lvl7pPr lvl="6" algn="ctr">
              <a:lnSpc>
                <a:spcPct val="100000"/>
              </a:lnSpc>
              <a:spcBef>
                <a:spcPts val="0"/>
              </a:spcBef>
              <a:spcAft>
                <a:spcPts val="0"/>
              </a:spcAft>
              <a:buSzPts val="1400"/>
              <a:buNone/>
              <a:defRPr/>
            </a:lvl7pPr>
            <a:lvl8pPr lvl="7" algn="ctr">
              <a:lnSpc>
                <a:spcPct val="100000"/>
              </a:lnSpc>
              <a:spcBef>
                <a:spcPts val="0"/>
              </a:spcBef>
              <a:spcAft>
                <a:spcPts val="0"/>
              </a:spcAft>
              <a:buSzPts val="1400"/>
              <a:buNone/>
              <a:defRPr/>
            </a:lvl8pPr>
            <a:lvl9pPr lvl="8" algn="ctr">
              <a:lnSpc>
                <a:spcPct val="100000"/>
              </a:lnSpc>
              <a:spcBef>
                <a:spcPts val="0"/>
              </a:spcBef>
              <a:spcAft>
                <a:spcPts val="0"/>
              </a:spcAft>
              <a:buSzPts val="1400"/>
              <a:buNone/>
              <a:defRPr/>
            </a:lvl9pPr>
          </a:lstStyle>
          <a:p/>
        </p:txBody>
      </p:sp>
      <p:sp>
        <p:nvSpPr>
          <p:cNvPr id="81" name="Google Shape;81;p31"/>
          <p:cNvSpPr txBox="1">
            <a:spLocks noGrp="1"/>
          </p:cNvSpPr>
          <p:nvPr>
            <p:ph type="body" idx="1"/>
          </p:nvPr>
        </p:nvSpPr>
        <p:spPr>
          <a:xfrm rot="5400000">
            <a:off x="541350" y="190490"/>
            <a:ext cx="5851500" cy="6019800"/>
          </a:xfrm>
          <a:prstGeom prst="rect">
            <a:avLst/>
          </a:prstGeom>
          <a:noFill/>
          <a:ln>
            <a:noFill/>
          </a:ln>
        </p:spPr>
        <p:txBody>
          <a:bodyPr spcFirstLastPara="1" wrap="square" lIns="91425" tIns="45700" rIns="91425" bIns="45700" anchor="t" anchorCtr="0">
            <a:noAutofit/>
          </a:bodyPr>
          <a:lstStyle>
            <a:lvl1pPr marL="457200" lvl="0" indent="-342900" algn="l">
              <a:lnSpc>
                <a:spcPct val="100000"/>
              </a:lnSpc>
              <a:spcBef>
                <a:spcPts val="360"/>
              </a:spcBef>
              <a:spcAft>
                <a:spcPts val="0"/>
              </a:spcAft>
              <a:buClr>
                <a:schemeClr val="dk1"/>
              </a:buClr>
              <a:buSzPts val="1800"/>
              <a:buChar char="•"/>
              <a:defRPr/>
            </a:lvl1pPr>
            <a:lvl2pPr marL="914400" lvl="1" indent="-342900" algn="l">
              <a:lnSpc>
                <a:spcPct val="100000"/>
              </a:lnSpc>
              <a:spcBef>
                <a:spcPts val="360"/>
              </a:spcBef>
              <a:spcAft>
                <a:spcPts val="0"/>
              </a:spcAft>
              <a:buClr>
                <a:schemeClr val="dk1"/>
              </a:buClr>
              <a:buSzPts val="1800"/>
              <a:buChar char="–"/>
              <a:defRPr/>
            </a:lvl2pPr>
            <a:lvl3pPr marL="1371600" lvl="2" indent="-342900" algn="l">
              <a:lnSpc>
                <a:spcPct val="100000"/>
              </a:lnSpc>
              <a:spcBef>
                <a:spcPts val="360"/>
              </a:spcBef>
              <a:spcAft>
                <a:spcPts val="0"/>
              </a:spcAft>
              <a:buClr>
                <a:schemeClr val="dk1"/>
              </a:buClr>
              <a:buSzPts val="1800"/>
              <a:buChar char="•"/>
              <a:defRPr/>
            </a:lvl3pPr>
            <a:lvl4pPr marL="1828800" lvl="3" indent="-342900" algn="l">
              <a:lnSpc>
                <a:spcPct val="100000"/>
              </a:lnSpc>
              <a:spcBef>
                <a:spcPts val="360"/>
              </a:spcBef>
              <a:spcAft>
                <a:spcPts val="0"/>
              </a:spcAft>
              <a:buClr>
                <a:schemeClr val="dk1"/>
              </a:buClr>
              <a:buSzPts val="1800"/>
              <a:buChar char="–"/>
              <a:defRPr/>
            </a:lvl4pPr>
            <a:lvl5pPr marL="2286000" lvl="4" indent="-342900" algn="l">
              <a:lnSpc>
                <a:spcPct val="100000"/>
              </a:lnSpc>
              <a:spcBef>
                <a:spcPts val="360"/>
              </a:spcBef>
              <a:spcAft>
                <a:spcPts val="0"/>
              </a:spcAft>
              <a:buClr>
                <a:schemeClr val="dk1"/>
              </a:buClr>
              <a:buSzPts val="1800"/>
              <a:buChar char="»"/>
              <a:defRPr/>
            </a:lvl5pPr>
            <a:lvl6pPr marL="2743200" lvl="5" indent="-342900" algn="l">
              <a:lnSpc>
                <a:spcPct val="100000"/>
              </a:lnSpc>
              <a:spcBef>
                <a:spcPts val="360"/>
              </a:spcBef>
              <a:spcAft>
                <a:spcPts val="0"/>
              </a:spcAft>
              <a:buClr>
                <a:schemeClr val="dk1"/>
              </a:buClr>
              <a:buSzPts val="1800"/>
              <a:buChar char="•"/>
              <a:defRPr/>
            </a:lvl6pPr>
            <a:lvl7pPr marL="3200400" lvl="6" indent="-342900" algn="l">
              <a:lnSpc>
                <a:spcPct val="100000"/>
              </a:lnSpc>
              <a:spcBef>
                <a:spcPts val="360"/>
              </a:spcBef>
              <a:spcAft>
                <a:spcPts val="0"/>
              </a:spcAft>
              <a:buClr>
                <a:schemeClr val="dk1"/>
              </a:buClr>
              <a:buSzPts val="1800"/>
              <a:buChar char="•"/>
              <a:defRPr/>
            </a:lvl7pPr>
            <a:lvl8pPr marL="3657600" lvl="7" indent="-342900" algn="l">
              <a:lnSpc>
                <a:spcPct val="100000"/>
              </a:lnSpc>
              <a:spcBef>
                <a:spcPts val="360"/>
              </a:spcBef>
              <a:spcAft>
                <a:spcPts val="0"/>
              </a:spcAft>
              <a:buClr>
                <a:schemeClr val="dk1"/>
              </a:buClr>
              <a:buSzPts val="1800"/>
              <a:buChar char="•"/>
              <a:defRPr/>
            </a:lvl8pPr>
            <a:lvl9pPr marL="4114800" lvl="8" indent="-342900" algn="l">
              <a:lnSpc>
                <a:spcPct val="100000"/>
              </a:lnSpc>
              <a:spcBef>
                <a:spcPts val="360"/>
              </a:spcBef>
              <a:spcAft>
                <a:spcPts val="0"/>
              </a:spcAft>
              <a:buClr>
                <a:schemeClr val="dk1"/>
              </a:buClr>
              <a:buSzPts val="1800"/>
              <a:buChar char="•"/>
              <a:defRPr/>
            </a:lvl9pPr>
          </a:lstStyle>
          <a:p/>
        </p:txBody>
      </p:sp>
      <p:sp>
        <p:nvSpPr>
          <p:cNvPr id="82" name="Google Shape;82;p31"/>
          <p:cNvSpPr txBox="1">
            <a:spLocks noGrp="1"/>
          </p:cNvSpPr>
          <p:nvPr>
            <p:ph type="dt" idx="10"/>
          </p:nvPr>
        </p:nvSpPr>
        <p:spPr>
          <a:xfrm>
            <a:off x="457200" y="6356352"/>
            <a:ext cx="2133600" cy="365100"/>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83" name="Google Shape;83;p31"/>
          <p:cNvSpPr txBox="1">
            <a:spLocks noGrp="1"/>
          </p:cNvSpPr>
          <p:nvPr>
            <p:ph type="ftr" idx="11"/>
          </p:nvPr>
        </p:nvSpPr>
        <p:spPr>
          <a:xfrm>
            <a:off x="3124200" y="6356352"/>
            <a:ext cx="2895600" cy="365100"/>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0"/>
              </a:spcBef>
              <a:spcAft>
                <a:spcPts val="0"/>
              </a:spcAft>
              <a:buClr>
                <a:srgbClr val="000000"/>
              </a:buClr>
              <a:buSzPts val="1400"/>
              <a:buFont typeface="Arial" panose="020B0604020202020204"/>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1pPr>
            <a:lvl2pPr marR="0" lvl="1" algn="l" rtl="0">
              <a:lnSpc>
                <a:spcPct val="100000"/>
              </a:lnSpc>
              <a:spcBef>
                <a:spcPts val="0"/>
              </a:spcBef>
              <a:spcAft>
                <a:spcPts val="0"/>
              </a:spcAft>
              <a:buClr>
                <a:srgbClr val="000000"/>
              </a:buClr>
              <a:buSzPts val="1400"/>
              <a:buFont typeface="Arial" panose="020B0604020202020204"/>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2pPr>
            <a:lvl3pPr marR="0" lvl="2" algn="l" rtl="0">
              <a:lnSpc>
                <a:spcPct val="100000"/>
              </a:lnSpc>
              <a:spcBef>
                <a:spcPts val="0"/>
              </a:spcBef>
              <a:spcAft>
                <a:spcPts val="0"/>
              </a:spcAft>
              <a:buClr>
                <a:srgbClr val="000000"/>
              </a:buClr>
              <a:buSzPts val="1400"/>
              <a:buFont typeface="Arial" panose="020B0604020202020204"/>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3pPr>
            <a:lvl4pPr marR="0" lvl="3" algn="l" rtl="0">
              <a:lnSpc>
                <a:spcPct val="100000"/>
              </a:lnSpc>
              <a:spcBef>
                <a:spcPts val="0"/>
              </a:spcBef>
              <a:spcAft>
                <a:spcPts val="0"/>
              </a:spcAft>
              <a:buClr>
                <a:srgbClr val="000000"/>
              </a:buClr>
              <a:buSzPts val="1400"/>
              <a:buFont typeface="Arial" panose="020B0604020202020204"/>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4pPr>
            <a:lvl5pPr marR="0" lvl="4" algn="l" rtl="0">
              <a:lnSpc>
                <a:spcPct val="100000"/>
              </a:lnSpc>
              <a:spcBef>
                <a:spcPts val="0"/>
              </a:spcBef>
              <a:spcAft>
                <a:spcPts val="0"/>
              </a:spcAft>
              <a:buClr>
                <a:srgbClr val="000000"/>
              </a:buClr>
              <a:buSzPts val="1400"/>
              <a:buFont typeface="Arial" panose="020B0604020202020204"/>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5pPr>
            <a:lvl6pPr marR="0" lvl="5" algn="l" rtl="0">
              <a:lnSpc>
                <a:spcPct val="100000"/>
              </a:lnSpc>
              <a:spcBef>
                <a:spcPts val="0"/>
              </a:spcBef>
              <a:spcAft>
                <a:spcPts val="0"/>
              </a:spcAft>
              <a:buClr>
                <a:srgbClr val="000000"/>
              </a:buClr>
              <a:buSzPts val="1400"/>
              <a:buFont typeface="Arial" panose="020B0604020202020204"/>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6pPr>
            <a:lvl7pPr marR="0" lvl="6" algn="l" rtl="0">
              <a:lnSpc>
                <a:spcPct val="100000"/>
              </a:lnSpc>
              <a:spcBef>
                <a:spcPts val="0"/>
              </a:spcBef>
              <a:spcAft>
                <a:spcPts val="0"/>
              </a:spcAft>
              <a:buClr>
                <a:srgbClr val="000000"/>
              </a:buClr>
              <a:buSzPts val="1400"/>
              <a:buFont typeface="Arial" panose="020B0604020202020204"/>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7pPr>
            <a:lvl8pPr marR="0" lvl="7" algn="l" rtl="0">
              <a:lnSpc>
                <a:spcPct val="100000"/>
              </a:lnSpc>
              <a:spcBef>
                <a:spcPts val="0"/>
              </a:spcBef>
              <a:spcAft>
                <a:spcPts val="0"/>
              </a:spcAft>
              <a:buClr>
                <a:srgbClr val="000000"/>
              </a:buClr>
              <a:buSzPts val="1400"/>
              <a:buFont typeface="Arial" panose="020B0604020202020204"/>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8pPr>
            <a:lvl9pPr marR="0" lvl="8" algn="l" rtl="0">
              <a:lnSpc>
                <a:spcPct val="100000"/>
              </a:lnSpc>
              <a:spcBef>
                <a:spcPts val="0"/>
              </a:spcBef>
              <a:spcAft>
                <a:spcPts val="0"/>
              </a:spcAft>
              <a:buClr>
                <a:srgbClr val="000000"/>
              </a:buClr>
              <a:buSzPts val="1400"/>
              <a:buFont typeface="Arial" panose="020B0604020202020204"/>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9pPr>
          </a:lstStyle>
          <a:p/>
        </p:txBody>
      </p:sp>
      <p:sp>
        <p:nvSpPr>
          <p:cNvPr id="84" name="Google Shape;84;p31"/>
          <p:cNvSpPr txBox="1">
            <a:spLocks noGrp="1"/>
          </p:cNvSpPr>
          <p:nvPr>
            <p:ph type="sldNum" idx="12"/>
          </p:nvPr>
        </p:nvSpPr>
        <p:spPr>
          <a:xfrm>
            <a:off x="6553200" y="6356352"/>
            <a:ext cx="2133600" cy="365100"/>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panose="020B0604020202020204"/>
              <a:buNone/>
              <a:defRPr sz="1200" b="0" i="0" u="none" strike="noStrike" cap="none">
                <a:solidFill>
                  <a:srgbClr val="898989"/>
                </a:solidFill>
                <a:latin typeface="Calibri" panose="020F0502020204030204"/>
                <a:ea typeface="Calibri" panose="020F0502020204030204"/>
                <a:cs typeface="Calibri" panose="020F0502020204030204"/>
                <a:sym typeface="Calibri" panose="020F0502020204030204"/>
              </a:defRPr>
            </a:lvl1pPr>
            <a:lvl2pPr marL="0" marR="0" lvl="1" indent="0" algn="r">
              <a:lnSpc>
                <a:spcPct val="100000"/>
              </a:lnSpc>
              <a:spcBef>
                <a:spcPts val="0"/>
              </a:spcBef>
              <a:spcAft>
                <a:spcPts val="0"/>
              </a:spcAft>
              <a:buClr>
                <a:srgbClr val="000000"/>
              </a:buClr>
              <a:buSzPts val="1200"/>
              <a:buFont typeface="Arial" panose="020B0604020202020204"/>
              <a:buNone/>
              <a:defRPr sz="1200" b="0" i="0" u="none" strike="noStrike" cap="none">
                <a:solidFill>
                  <a:srgbClr val="898989"/>
                </a:solidFill>
                <a:latin typeface="Calibri" panose="020F0502020204030204"/>
                <a:ea typeface="Calibri" panose="020F0502020204030204"/>
                <a:cs typeface="Calibri" panose="020F0502020204030204"/>
                <a:sym typeface="Calibri" panose="020F0502020204030204"/>
              </a:defRPr>
            </a:lvl2pPr>
            <a:lvl3pPr marL="0" marR="0" lvl="2" indent="0" algn="r">
              <a:lnSpc>
                <a:spcPct val="100000"/>
              </a:lnSpc>
              <a:spcBef>
                <a:spcPts val="0"/>
              </a:spcBef>
              <a:spcAft>
                <a:spcPts val="0"/>
              </a:spcAft>
              <a:buClr>
                <a:srgbClr val="000000"/>
              </a:buClr>
              <a:buSzPts val="1200"/>
              <a:buFont typeface="Arial" panose="020B0604020202020204"/>
              <a:buNone/>
              <a:defRPr sz="1200" b="0" i="0" u="none" strike="noStrike" cap="none">
                <a:solidFill>
                  <a:srgbClr val="898989"/>
                </a:solidFill>
                <a:latin typeface="Calibri" panose="020F0502020204030204"/>
                <a:ea typeface="Calibri" panose="020F0502020204030204"/>
                <a:cs typeface="Calibri" panose="020F0502020204030204"/>
                <a:sym typeface="Calibri" panose="020F0502020204030204"/>
              </a:defRPr>
            </a:lvl3pPr>
            <a:lvl4pPr marL="0" marR="0" lvl="3" indent="0" algn="r">
              <a:lnSpc>
                <a:spcPct val="100000"/>
              </a:lnSpc>
              <a:spcBef>
                <a:spcPts val="0"/>
              </a:spcBef>
              <a:spcAft>
                <a:spcPts val="0"/>
              </a:spcAft>
              <a:buClr>
                <a:srgbClr val="000000"/>
              </a:buClr>
              <a:buSzPts val="1200"/>
              <a:buFont typeface="Arial" panose="020B0604020202020204"/>
              <a:buNone/>
              <a:defRPr sz="1200" b="0" i="0" u="none" strike="noStrike" cap="none">
                <a:solidFill>
                  <a:srgbClr val="898989"/>
                </a:solidFill>
                <a:latin typeface="Calibri" panose="020F0502020204030204"/>
                <a:ea typeface="Calibri" panose="020F0502020204030204"/>
                <a:cs typeface="Calibri" panose="020F0502020204030204"/>
                <a:sym typeface="Calibri" panose="020F0502020204030204"/>
              </a:defRPr>
            </a:lvl4pPr>
            <a:lvl5pPr marL="0" marR="0" lvl="4" indent="0" algn="r">
              <a:lnSpc>
                <a:spcPct val="100000"/>
              </a:lnSpc>
              <a:spcBef>
                <a:spcPts val="0"/>
              </a:spcBef>
              <a:spcAft>
                <a:spcPts val="0"/>
              </a:spcAft>
              <a:buClr>
                <a:srgbClr val="000000"/>
              </a:buClr>
              <a:buSzPts val="1200"/>
              <a:buFont typeface="Arial" panose="020B0604020202020204"/>
              <a:buNone/>
              <a:defRPr sz="1200" b="0" i="0" u="none" strike="noStrike" cap="none">
                <a:solidFill>
                  <a:srgbClr val="898989"/>
                </a:solidFill>
                <a:latin typeface="Calibri" panose="020F0502020204030204"/>
                <a:ea typeface="Calibri" panose="020F0502020204030204"/>
                <a:cs typeface="Calibri" panose="020F0502020204030204"/>
                <a:sym typeface="Calibri" panose="020F0502020204030204"/>
              </a:defRPr>
            </a:lvl5pPr>
            <a:lvl6pPr marL="0" marR="0" lvl="5" indent="0" algn="r">
              <a:lnSpc>
                <a:spcPct val="100000"/>
              </a:lnSpc>
              <a:spcBef>
                <a:spcPts val="0"/>
              </a:spcBef>
              <a:spcAft>
                <a:spcPts val="0"/>
              </a:spcAft>
              <a:buClr>
                <a:srgbClr val="000000"/>
              </a:buClr>
              <a:buSzPts val="1200"/>
              <a:buFont typeface="Arial" panose="020B0604020202020204"/>
              <a:buNone/>
              <a:defRPr sz="1200" b="0" i="0" u="none" strike="noStrike" cap="none">
                <a:solidFill>
                  <a:srgbClr val="898989"/>
                </a:solidFill>
                <a:latin typeface="Calibri" panose="020F0502020204030204"/>
                <a:ea typeface="Calibri" panose="020F0502020204030204"/>
                <a:cs typeface="Calibri" panose="020F0502020204030204"/>
                <a:sym typeface="Calibri" panose="020F0502020204030204"/>
              </a:defRPr>
            </a:lvl6pPr>
            <a:lvl7pPr marL="0" marR="0" lvl="6" indent="0" algn="r">
              <a:lnSpc>
                <a:spcPct val="100000"/>
              </a:lnSpc>
              <a:spcBef>
                <a:spcPts val="0"/>
              </a:spcBef>
              <a:spcAft>
                <a:spcPts val="0"/>
              </a:spcAft>
              <a:buClr>
                <a:srgbClr val="000000"/>
              </a:buClr>
              <a:buSzPts val="1200"/>
              <a:buFont typeface="Arial" panose="020B0604020202020204"/>
              <a:buNone/>
              <a:defRPr sz="1200" b="0" i="0" u="none" strike="noStrike" cap="none">
                <a:solidFill>
                  <a:srgbClr val="898989"/>
                </a:solidFill>
                <a:latin typeface="Calibri" panose="020F0502020204030204"/>
                <a:ea typeface="Calibri" panose="020F0502020204030204"/>
                <a:cs typeface="Calibri" panose="020F0502020204030204"/>
                <a:sym typeface="Calibri" panose="020F0502020204030204"/>
              </a:defRPr>
            </a:lvl7pPr>
            <a:lvl8pPr marL="0" marR="0" lvl="7" indent="0" algn="r">
              <a:lnSpc>
                <a:spcPct val="100000"/>
              </a:lnSpc>
              <a:spcBef>
                <a:spcPts val="0"/>
              </a:spcBef>
              <a:spcAft>
                <a:spcPts val="0"/>
              </a:spcAft>
              <a:buClr>
                <a:srgbClr val="000000"/>
              </a:buClr>
              <a:buSzPts val="1200"/>
              <a:buFont typeface="Arial" panose="020B0604020202020204"/>
              <a:buNone/>
              <a:defRPr sz="1200" b="0" i="0" u="none" strike="noStrike" cap="none">
                <a:solidFill>
                  <a:srgbClr val="898989"/>
                </a:solidFill>
                <a:latin typeface="Calibri" panose="020F0502020204030204"/>
                <a:ea typeface="Calibri" panose="020F0502020204030204"/>
                <a:cs typeface="Calibri" panose="020F0502020204030204"/>
                <a:sym typeface="Calibri" panose="020F0502020204030204"/>
              </a:defRPr>
            </a:lvl8pPr>
            <a:lvl9pPr marL="0" marR="0" lvl="8" indent="0" algn="r">
              <a:lnSpc>
                <a:spcPct val="100000"/>
              </a:lnSpc>
              <a:spcBef>
                <a:spcPts val="0"/>
              </a:spcBef>
              <a:spcAft>
                <a:spcPts val="0"/>
              </a:spcAft>
              <a:buClr>
                <a:srgbClr val="000000"/>
              </a:buClr>
              <a:buSzPts val="1200"/>
              <a:buFont typeface="Arial" panose="020B0604020202020204"/>
              <a:buNone/>
              <a:defRPr sz="1200" b="0" i="0" u="none" strike="noStrike" cap="none">
                <a:solidFill>
                  <a:srgbClr val="898989"/>
                </a:solidFill>
                <a:latin typeface="Calibri" panose="020F0502020204030204"/>
                <a:ea typeface="Calibri" panose="020F0502020204030204"/>
                <a:cs typeface="Calibri" panose="020F0502020204030204"/>
                <a:sym typeface="Calibri" panose="020F0502020204030204"/>
              </a:defRPr>
            </a:lvl9pPr>
          </a:lstStyle>
          <a:p>
            <a:pPr marL="0" lvl="0" indent="0" algn="r" rtl="0">
              <a:spcBef>
                <a:spcPts val="0"/>
              </a:spcBef>
              <a:spcAft>
                <a:spcPts val="0"/>
              </a:spcAft>
              <a:buNone/>
            </a:pPr>
            <a:fld id="{00000000-1234-1234-1234-123412341234}" type="slidenum">
              <a:rPr lang="en-GB"/>
            </a:fld>
            <a:endParaRPr lang="en-GB"/>
          </a:p>
        </p:txBody>
      </p:sp>
    </p:spTree>
  </p:cSld>
  <p:clrMapOvr>
    <a:masterClrMapping/>
  </p:clrMapOvr>
  <p:transition>
    <p:split orient="vert" dir="in"/>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matchingName="Title and Content">
  <p:cSld name="OBJECT">
    <p:spTree>
      <p:nvGrpSpPr>
        <p:cNvPr id="1" name="Shape 22"/>
        <p:cNvGrpSpPr/>
        <p:nvPr/>
      </p:nvGrpSpPr>
      <p:grpSpPr>
        <a:xfrm>
          <a:off x="0" y="0"/>
          <a:ext cx="0" cy="0"/>
          <a:chOff x="0" y="0"/>
          <a:chExt cx="0" cy="0"/>
        </a:xfrm>
      </p:grpSpPr>
      <p:sp>
        <p:nvSpPr>
          <p:cNvPr id="23" name="Google Shape;23;p22"/>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ctr">
              <a:lnSpc>
                <a:spcPct val="100000"/>
              </a:lnSpc>
              <a:spcBef>
                <a:spcPts val="0"/>
              </a:spcBef>
              <a:spcAft>
                <a:spcPts val="0"/>
              </a:spcAft>
              <a:buSzPts val="1400"/>
              <a:buNone/>
              <a:defRPr/>
            </a:lvl2pPr>
            <a:lvl3pPr lvl="2" algn="ctr">
              <a:lnSpc>
                <a:spcPct val="100000"/>
              </a:lnSpc>
              <a:spcBef>
                <a:spcPts val="0"/>
              </a:spcBef>
              <a:spcAft>
                <a:spcPts val="0"/>
              </a:spcAft>
              <a:buSzPts val="1400"/>
              <a:buNone/>
              <a:defRPr/>
            </a:lvl3pPr>
            <a:lvl4pPr lvl="3" algn="ctr">
              <a:lnSpc>
                <a:spcPct val="100000"/>
              </a:lnSpc>
              <a:spcBef>
                <a:spcPts val="0"/>
              </a:spcBef>
              <a:spcAft>
                <a:spcPts val="0"/>
              </a:spcAft>
              <a:buSzPts val="1400"/>
              <a:buNone/>
              <a:defRPr/>
            </a:lvl4pPr>
            <a:lvl5pPr lvl="4" algn="ctr">
              <a:lnSpc>
                <a:spcPct val="100000"/>
              </a:lnSpc>
              <a:spcBef>
                <a:spcPts val="0"/>
              </a:spcBef>
              <a:spcAft>
                <a:spcPts val="0"/>
              </a:spcAft>
              <a:buSzPts val="1400"/>
              <a:buNone/>
              <a:defRPr/>
            </a:lvl5pPr>
            <a:lvl6pPr lvl="5" algn="ctr">
              <a:lnSpc>
                <a:spcPct val="100000"/>
              </a:lnSpc>
              <a:spcBef>
                <a:spcPts val="0"/>
              </a:spcBef>
              <a:spcAft>
                <a:spcPts val="0"/>
              </a:spcAft>
              <a:buSzPts val="1400"/>
              <a:buNone/>
              <a:defRPr/>
            </a:lvl6pPr>
            <a:lvl7pPr lvl="6" algn="ctr">
              <a:lnSpc>
                <a:spcPct val="100000"/>
              </a:lnSpc>
              <a:spcBef>
                <a:spcPts val="0"/>
              </a:spcBef>
              <a:spcAft>
                <a:spcPts val="0"/>
              </a:spcAft>
              <a:buSzPts val="1400"/>
              <a:buNone/>
              <a:defRPr/>
            </a:lvl7pPr>
            <a:lvl8pPr lvl="7" algn="ctr">
              <a:lnSpc>
                <a:spcPct val="100000"/>
              </a:lnSpc>
              <a:spcBef>
                <a:spcPts val="0"/>
              </a:spcBef>
              <a:spcAft>
                <a:spcPts val="0"/>
              </a:spcAft>
              <a:buSzPts val="1400"/>
              <a:buNone/>
              <a:defRPr/>
            </a:lvl8pPr>
            <a:lvl9pPr lvl="8" algn="ctr">
              <a:lnSpc>
                <a:spcPct val="100000"/>
              </a:lnSpc>
              <a:spcBef>
                <a:spcPts val="0"/>
              </a:spcBef>
              <a:spcAft>
                <a:spcPts val="0"/>
              </a:spcAft>
              <a:buSzPts val="1400"/>
              <a:buNone/>
              <a:defRPr/>
            </a:lvl9pPr>
          </a:lstStyle>
          <a:p/>
        </p:txBody>
      </p:sp>
      <p:sp>
        <p:nvSpPr>
          <p:cNvPr id="24" name="Google Shape;24;p22"/>
          <p:cNvSpPr txBox="1">
            <a:spLocks noGrp="1"/>
          </p:cNvSpPr>
          <p:nvPr>
            <p:ph type="body" idx="1"/>
          </p:nvPr>
        </p:nvSpPr>
        <p:spPr>
          <a:xfrm>
            <a:off x="457200" y="1600202"/>
            <a:ext cx="8229600" cy="4526100"/>
          </a:xfrm>
          <a:prstGeom prst="rect">
            <a:avLst/>
          </a:prstGeom>
          <a:noFill/>
          <a:ln>
            <a:noFill/>
          </a:ln>
        </p:spPr>
        <p:txBody>
          <a:bodyPr spcFirstLastPara="1" wrap="square" lIns="91425" tIns="45700" rIns="91425" bIns="45700" anchor="t" anchorCtr="0">
            <a:noAutofit/>
          </a:bodyPr>
          <a:lstStyle>
            <a:lvl1pPr marL="457200" lvl="0" indent="-342900" algn="l">
              <a:lnSpc>
                <a:spcPct val="100000"/>
              </a:lnSpc>
              <a:spcBef>
                <a:spcPts val="360"/>
              </a:spcBef>
              <a:spcAft>
                <a:spcPts val="0"/>
              </a:spcAft>
              <a:buClr>
                <a:schemeClr val="dk1"/>
              </a:buClr>
              <a:buSzPts val="1800"/>
              <a:buChar char="•"/>
              <a:defRPr/>
            </a:lvl1pPr>
            <a:lvl2pPr marL="914400" lvl="1" indent="-342900" algn="l">
              <a:lnSpc>
                <a:spcPct val="100000"/>
              </a:lnSpc>
              <a:spcBef>
                <a:spcPts val="360"/>
              </a:spcBef>
              <a:spcAft>
                <a:spcPts val="0"/>
              </a:spcAft>
              <a:buClr>
                <a:schemeClr val="dk1"/>
              </a:buClr>
              <a:buSzPts val="1800"/>
              <a:buChar char="–"/>
              <a:defRPr/>
            </a:lvl2pPr>
            <a:lvl3pPr marL="1371600" lvl="2" indent="-342900" algn="l">
              <a:lnSpc>
                <a:spcPct val="100000"/>
              </a:lnSpc>
              <a:spcBef>
                <a:spcPts val="360"/>
              </a:spcBef>
              <a:spcAft>
                <a:spcPts val="0"/>
              </a:spcAft>
              <a:buClr>
                <a:schemeClr val="dk1"/>
              </a:buClr>
              <a:buSzPts val="1800"/>
              <a:buChar char="•"/>
              <a:defRPr/>
            </a:lvl3pPr>
            <a:lvl4pPr marL="1828800" lvl="3" indent="-342900" algn="l">
              <a:lnSpc>
                <a:spcPct val="100000"/>
              </a:lnSpc>
              <a:spcBef>
                <a:spcPts val="360"/>
              </a:spcBef>
              <a:spcAft>
                <a:spcPts val="0"/>
              </a:spcAft>
              <a:buClr>
                <a:schemeClr val="dk1"/>
              </a:buClr>
              <a:buSzPts val="1800"/>
              <a:buChar char="–"/>
              <a:defRPr/>
            </a:lvl4pPr>
            <a:lvl5pPr marL="2286000" lvl="4" indent="-342900" algn="l">
              <a:lnSpc>
                <a:spcPct val="100000"/>
              </a:lnSpc>
              <a:spcBef>
                <a:spcPts val="360"/>
              </a:spcBef>
              <a:spcAft>
                <a:spcPts val="0"/>
              </a:spcAft>
              <a:buClr>
                <a:schemeClr val="dk1"/>
              </a:buClr>
              <a:buSzPts val="1800"/>
              <a:buChar char="»"/>
              <a:defRPr/>
            </a:lvl5pPr>
            <a:lvl6pPr marL="2743200" lvl="5" indent="-342900" algn="l">
              <a:lnSpc>
                <a:spcPct val="100000"/>
              </a:lnSpc>
              <a:spcBef>
                <a:spcPts val="360"/>
              </a:spcBef>
              <a:spcAft>
                <a:spcPts val="0"/>
              </a:spcAft>
              <a:buClr>
                <a:schemeClr val="dk1"/>
              </a:buClr>
              <a:buSzPts val="1800"/>
              <a:buChar char="•"/>
              <a:defRPr/>
            </a:lvl6pPr>
            <a:lvl7pPr marL="3200400" lvl="6" indent="-342900" algn="l">
              <a:lnSpc>
                <a:spcPct val="100000"/>
              </a:lnSpc>
              <a:spcBef>
                <a:spcPts val="360"/>
              </a:spcBef>
              <a:spcAft>
                <a:spcPts val="0"/>
              </a:spcAft>
              <a:buClr>
                <a:schemeClr val="dk1"/>
              </a:buClr>
              <a:buSzPts val="1800"/>
              <a:buChar char="•"/>
              <a:defRPr/>
            </a:lvl7pPr>
            <a:lvl8pPr marL="3657600" lvl="7" indent="-342900" algn="l">
              <a:lnSpc>
                <a:spcPct val="100000"/>
              </a:lnSpc>
              <a:spcBef>
                <a:spcPts val="360"/>
              </a:spcBef>
              <a:spcAft>
                <a:spcPts val="0"/>
              </a:spcAft>
              <a:buClr>
                <a:schemeClr val="dk1"/>
              </a:buClr>
              <a:buSzPts val="1800"/>
              <a:buChar char="•"/>
              <a:defRPr/>
            </a:lvl8pPr>
            <a:lvl9pPr marL="4114800" lvl="8" indent="-342900" algn="l">
              <a:lnSpc>
                <a:spcPct val="100000"/>
              </a:lnSpc>
              <a:spcBef>
                <a:spcPts val="360"/>
              </a:spcBef>
              <a:spcAft>
                <a:spcPts val="0"/>
              </a:spcAft>
              <a:buClr>
                <a:schemeClr val="dk1"/>
              </a:buClr>
              <a:buSzPts val="1800"/>
              <a:buChar char="•"/>
              <a:defRPr/>
            </a:lvl9pPr>
          </a:lstStyle>
          <a:p/>
        </p:txBody>
      </p:sp>
      <p:sp>
        <p:nvSpPr>
          <p:cNvPr id="25" name="Google Shape;25;p22"/>
          <p:cNvSpPr txBox="1">
            <a:spLocks noGrp="1"/>
          </p:cNvSpPr>
          <p:nvPr>
            <p:ph type="dt" idx="10"/>
          </p:nvPr>
        </p:nvSpPr>
        <p:spPr>
          <a:xfrm>
            <a:off x="457200" y="6356352"/>
            <a:ext cx="2133600" cy="365100"/>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6" name="Google Shape;26;p22"/>
          <p:cNvSpPr txBox="1">
            <a:spLocks noGrp="1"/>
          </p:cNvSpPr>
          <p:nvPr>
            <p:ph type="ftr" idx="11"/>
          </p:nvPr>
        </p:nvSpPr>
        <p:spPr>
          <a:xfrm>
            <a:off x="3124200" y="6356352"/>
            <a:ext cx="2895600" cy="365100"/>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0"/>
              </a:spcBef>
              <a:spcAft>
                <a:spcPts val="0"/>
              </a:spcAft>
              <a:buClr>
                <a:srgbClr val="000000"/>
              </a:buClr>
              <a:buSzPts val="1400"/>
              <a:buFont typeface="Arial" panose="020B0604020202020204"/>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1pPr>
            <a:lvl2pPr marR="0" lvl="1" algn="l" rtl="0">
              <a:lnSpc>
                <a:spcPct val="100000"/>
              </a:lnSpc>
              <a:spcBef>
                <a:spcPts val="0"/>
              </a:spcBef>
              <a:spcAft>
                <a:spcPts val="0"/>
              </a:spcAft>
              <a:buClr>
                <a:srgbClr val="000000"/>
              </a:buClr>
              <a:buSzPts val="1400"/>
              <a:buFont typeface="Arial" panose="020B0604020202020204"/>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2pPr>
            <a:lvl3pPr marR="0" lvl="2" algn="l" rtl="0">
              <a:lnSpc>
                <a:spcPct val="100000"/>
              </a:lnSpc>
              <a:spcBef>
                <a:spcPts val="0"/>
              </a:spcBef>
              <a:spcAft>
                <a:spcPts val="0"/>
              </a:spcAft>
              <a:buClr>
                <a:srgbClr val="000000"/>
              </a:buClr>
              <a:buSzPts val="1400"/>
              <a:buFont typeface="Arial" panose="020B0604020202020204"/>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3pPr>
            <a:lvl4pPr marR="0" lvl="3" algn="l" rtl="0">
              <a:lnSpc>
                <a:spcPct val="100000"/>
              </a:lnSpc>
              <a:spcBef>
                <a:spcPts val="0"/>
              </a:spcBef>
              <a:spcAft>
                <a:spcPts val="0"/>
              </a:spcAft>
              <a:buClr>
                <a:srgbClr val="000000"/>
              </a:buClr>
              <a:buSzPts val="1400"/>
              <a:buFont typeface="Arial" panose="020B0604020202020204"/>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4pPr>
            <a:lvl5pPr marR="0" lvl="4" algn="l" rtl="0">
              <a:lnSpc>
                <a:spcPct val="100000"/>
              </a:lnSpc>
              <a:spcBef>
                <a:spcPts val="0"/>
              </a:spcBef>
              <a:spcAft>
                <a:spcPts val="0"/>
              </a:spcAft>
              <a:buClr>
                <a:srgbClr val="000000"/>
              </a:buClr>
              <a:buSzPts val="1400"/>
              <a:buFont typeface="Arial" panose="020B0604020202020204"/>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5pPr>
            <a:lvl6pPr marR="0" lvl="5" algn="l" rtl="0">
              <a:lnSpc>
                <a:spcPct val="100000"/>
              </a:lnSpc>
              <a:spcBef>
                <a:spcPts val="0"/>
              </a:spcBef>
              <a:spcAft>
                <a:spcPts val="0"/>
              </a:spcAft>
              <a:buClr>
                <a:srgbClr val="000000"/>
              </a:buClr>
              <a:buSzPts val="1400"/>
              <a:buFont typeface="Arial" panose="020B0604020202020204"/>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6pPr>
            <a:lvl7pPr marR="0" lvl="6" algn="l" rtl="0">
              <a:lnSpc>
                <a:spcPct val="100000"/>
              </a:lnSpc>
              <a:spcBef>
                <a:spcPts val="0"/>
              </a:spcBef>
              <a:spcAft>
                <a:spcPts val="0"/>
              </a:spcAft>
              <a:buClr>
                <a:srgbClr val="000000"/>
              </a:buClr>
              <a:buSzPts val="1400"/>
              <a:buFont typeface="Arial" panose="020B0604020202020204"/>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7pPr>
            <a:lvl8pPr marR="0" lvl="7" algn="l" rtl="0">
              <a:lnSpc>
                <a:spcPct val="100000"/>
              </a:lnSpc>
              <a:spcBef>
                <a:spcPts val="0"/>
              </a:spcBef>
              <a:spcAft>
                <a:spcPts val="0"/>
              </a:spcAft>
              <a:buClr>
                <a:srgbClr val="000000"/>
              </a:buClr>
              <a:buSzPts val="1400"/>
              <a:buFont typeface="Arial" panose="020B0604020202020204"/>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8pPr>
            <a:lvl9pPr marR="0" lvl="8" algn="l" rtl="0">
              <a:lnSpc>
                <a:spcPct val="100000"/>
              </a:lnSpc>
              <a:spcBef>
                <a:spcPts val="0"/>
              </a:spcBef>
              <a:spcAft>
                <a:spcPts val="0"/>
              </a:spcAft>
              <a:buClr>
                <a:srgbClr val="000000"/>
              </a:buClr>
              <a:buSzPts val="1400"/>
              <a:buFont typeface="Arial" panose="020B0604020202020204"/>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9pPr>
          </a:lstStyle>
          <a:p/>
        </p:txBody>
      </p:sp>
      <p:sp>
        <p:nvSpPr>
          <p:cNvPr id="27" name="Google Shape;27;p22"/>
          <p:cNvSpPr txBox="1">
            <a:spLocks noGrp="1"/>
          </p:cNvSpPr>
          <p:nvPr>
            <p:ph type="sldNum" idx="12"/>
          </p:nvPr>
        </p:nvSpPr>
        <p:spPr>
          <a:xfrm>
            <a:off x="6553200" y="6356352"/>
            <a:ext cx="2133600" cy="365100"/>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panose="020B0604020202020204"/>
              <a:buNone/>
              <a:defRPr sz="1200" b="0" i="0" u="none" strike="noStrike" cap="none">
                <a:solidFill>
                  <a:srgbClr val="898989"/>
                </a:solidFill>
                <a:latin typeface="Calibri" panose="020F0502020204030204"/>
                <a:ea typeface="Calibri" panose="020F0502020204030204"/>
                <a:cs typeface="Calibri" panose="020F0502020204030204"/>
                <a:sym typeface="Calibri" panose="020F0502020204030204"/>
              </a:defRPr>
            </a:lvl1pPr>
            <a:lvl2pPr marL="0" marR="0" lvl="1" indent="0" algn="r">
              <a:lnSpc>
                <a:spcPct val="100000"/>
              </a:lnSpc>
              <a:spcBef>
                <a:spcPts val="0"/>
              </a:spcBef>
              <a:spcAft>
                <a:spcPts val="0"/>
              </a:spcAft>
              <a:buClr>
                <a:srgbClr val="000000"/>
              </a:buClr>
              <a:buSzPts val="1200"/>
              <a:buFont typeface="Arial" panose="020B0604020202020204"/>
              <a:buNone/>
              <a:defRPr sz="1200" b="0" i="0" u="none" strike="noStrike" cap="none">
                <a:solidFill>
                  <a:srgbClr val="898989"/>
                </a:solidFill>
                <a:latin typeface="Calibri" panose="020F0502020204030204"/>
                <a:ea typeface="Calibri" panose="020F0502020204030204"/>
                <a:cs typeface="Calibri" panose="020F0502020204030204"/>
                <a:sym typeface="Calibri" panose="020F0502020204030204"/>
              </a:defRPr>
            </a:lvl2pPr>
            <a:lvl3pPr marL="0" marR="0" lvl="2" indent="0" algn="r">
              <a:lnSpc>
                <a:spcPct val="100000"/>
              </a:lnSpc>
              <a:spcBef>
                <a:spcPts val="0"/>
              </a:spcBef>
              <a:spcAft>
                <a:spcPts val="0"/>
              </a:spcAft>
              <a:buClr>
                <a:srgbClr val="000000"/>
              </a:buClr>
              <a:buSzPts val="1200"/>
              <a:buFont typeface="Arial" panose="020B0604020202020204"/>
              <a:buNone/>
              <a:defRPr sz="1200" b="0" i="0" u="none" strike="noStrike" cap="none">
                <a:solidFill>
                  <a:srgbClr val="898989"/>
                </a:solidFill>
                <a:latin typeface="Calibri" panose="020F0502020204030204"/>
                <a:ea typeface="Calibri" panose="020F0502020204030204"/>
                <a:cs typeface="Calibri" panose="020F0502020204030204"/>
                <a:sym typeface="Calibri" panose="020F0502020204030204"/>
              </a:defRPr>
            </a:lvl3pPr>
            <a:lvl4pPr marL="0" marR="0" lvl="3" indent="0" algn="r">
              <a:lnSpc>
                <a:spcPct val="100000"/>
              </a:lnSpc>
              <a:spcBef>
                <a:spcPts val="0"/>
              </a:spcBef>
              <a:spcAft>
                <a:spcPts val="0"/>
              </a:spcAft>
              <a:buClr>
                <a:srgbClr val="000000"/>
              </a:buClr>
              <a:buSzPts val="1200"/>
              <a:buFont typeface="Arial" panose="020B0604020202020204"/>
              <a:buNone/>
              <a:defRPr sz="1200" b="0" i="0" u="none" strike="noStrike" cap="none">
                <a:solidFill>
                  <a:srgbClr val="898989"/>
                </a:solidFill>
                <a:latin typeface="Calibri" panose="020F0502020204030204"/>
                <a:ea typeface="Calibri" panose="020F0502020204030204"/>
                <a:cs typeface="Calibri" panose="020F0502020204030204"/>
                <a:sym typeface="Calibri" panose="020F0502020204030204"/>
              </a:defRPr>
            </a:lvl4pPr>
            <a:lvl5pPr marL="0" marR="0" lvl="4" indent="0" algn="r">
              <a:lnSpc>
                <a:spcPct val="100000"/>
              </a:lnSpc>
              <a:spcBef>
                <a:spcPts val="0"/>
              </a:spcBef>
              <a:spcAft>
                <a:spcPts val="0"/>
              </a:spcAft>
              <a:buClr>
                <a:srgbClr val="000000"/>
              </a:buClr>
              <a:buSzPts val="1200"/>
              <a:buFont typeface="Arial" panose="020B0604020202020204"/>
              <a:buNone/>
              <a:defRPr sz="1200" b="0" i="0" u="none" strike="noStrike" cap="none">
                <a:solidFill>
                  <a:srgbClr val="898989"/>
                </a:solidFill>
                <a:latin typeface="Calibri" panose="020F0502020204030204"/>
                <a:ea typeface="Calibri" panose="020F0502020204030204"/>
                <a:cs typeface="Calibri" panose="020F0502020204030204"/>
                <a:sym typeface="Calibri" panose="020F0502020204030204"/>
              </a:defRPr>
            </a:lvl5pPr>
            <a:lvl6pPr marL="0" marR="0" lvl="5" indent="0" algn="r">
              <a:lnSpc>
                <a:spcPct val="100000"/>
              </a:lnSpc>
              <a:spcBef>
                <a:spcPts val="0"/>
              </a:spcBef>
              <a:spcAft>
                <a:spcPts val="0"/>
              </a:spcAft>
              <a:buClr>
                <a:srgbClr val="000000"/>
              </a:buClr>
              <a:buSzPts val="1200"/>
              <a:buFont typeface="Arial" panose="020B0604020202020204"/>
              <a:buNone/>
              <a:defRPr sz="1200" b="0" i="0" u="none" strike="noStrike" cap="none">
                <a:solidFill>
                  <a:srgbClr val="898989"/>
                </a:solidFill>
                <a:latin typeface="Calibri" panose="020F0502020204030204"/>
                <a:ea typeface="Calibri" panose="020F0502020204030204"/>
                <a:cs typeface="Calibri" panose="020F0502020204030204"/>
                <a:sym typeface="Calibri" panose="020F0502020204030204"/>
              </a:defRPr>
            </a:lvl6pPr>
            <a:lvl7pPr marL="0" marR="0" lvl="6" indent="0" algn="r">
              <a:lnSpc>
                <a:spcPct val="100000"/>
              </a:lnSpc>
              <a:spcBef>
                <a:spcPts val="0"/>
              </a:spcBef>
              <a:spcAft>
                <a:spcPts val="0"/>
              </a:spcAft>
              <a:buClr>
                <a:srgbClr val="000000"/>
              </a:buClr>
              <a:buSzPts val="1200"/>
              <a:buFont typeface="Arial" panose="020B0604020202020204"/>
              <a:buNone/>
              <a:defRPr sz="1200" b="0" i="0" u="none" strike="noStrike" cap="none">
                <a:solidFill>
                  <a:srgbClr val="898989"/>
                </a:solidFill>
                <a:latin typeface="Calibri" panose="020F0502020204030204"/>
                <a:ea typeface="Calibri" panose="020F0502020204030204"/>
                <a:cs typeface="Calibri" panose="020F0502020204030204"/>
                <a:sym typeface="Calibri" panose="020F0502020204030204"/>
              </a:defRPr>
            </a:lvl7pPr>
            <a:lvl8pPr marL="0" marR="0" lvl="7" indent="0" algn="r">
              <a:lnSpc>
                <a:spcPct val="100000"/>
              </a:lnSpc>
              <a:spcBef>
                <a:spcPts val="0"/>
              </a:spcBef>
              <a:spcAft>
                <a:spcPts val="0"/>
              </a:spcAft>
              <a:buClr>
                <a:srgbClr val="000000"/>
              </a:buClr>
              <a:buSzPts val="1200"/>
              <a:buFont typeface="Arial" panose="020B0604020202020204"/>
              <a:buNone/>
              <a:defRPr sz="1200" b="0" i="0" u="none" strike="noStrike" cap="none">
                <a:solidFill>
                  <a:srgbClr val="898989"/>
                </a:solidFill>
                <a:latin typeface="Calibri" panose="020F0502020204030204"/>
                <a:ea typeface="Calibri" panose="020F0502020204030204"/>
                <a:cs typeface="Calibri" panose="020F0502020204030204"/>
                <a:sym typeface="Calibri" panose="020F0502020204030204"/>
              </a:defRPr>
            </a:lvl8pPr>
            <a:lvl9pPr marL="0" marR="0" lvl="8" indent="0" algn="r">
              <a:lnSpc>
                <a:spcPct val="100000"/>
              </a:lnSpc>
              <a:spcBef>
                <a:spcPts val="0"/>
              </a:spcBef>
              <a:spcAft>
                <a:spcPts val="0"/>
              </a:spcAft>
              <a:buClr>
                <a:srgbClr val="000000"/>
              </a:buClr>
              <a:buSzPts val="1200"/>
              <a:buFont typeface="Arial" panose="020B0604020202020204"/>
              <a:buNone/>
              <a:defRPr sz="1200" b="0" i="0" u="none" strike="noStrike" cap="none">
                <a:solidFill>
                  <a:srgbClr val="898989"/>
                </a:solidFill>
                <a:latin typeface="Calibri" panose="020F0502020204030204"/>
                <a:ea typeface="Calibri" panose="020F0502020204030204"/>
                <a:cs typeface="Calibri" panose="020F0502020204030204"/>
                <a:sym typeface="Calibri" panose="020F0502020204030204"/>
              </a:defRPr>
            </a:lvl9pPr>
          </a:lstStyle>
          <a:p>
            <a:pPr marL="0" lvl="0" indent="0" algn="r" rtl="0">
              <a:spcBef>
                <a:spcPts val="0"/>
              </a:spcBef>
              <a:spcAft>
                <a:spcPts val="0"/>
              </a:spcAft>
              <a:buNone/>
            </a:pPr>
            <a:fld id="{00000000-1234-1234-1234-123412341234}" type="slidenum">
              <a:rPr lang="en-GB"/>
            </a:fld>
            <a:endParaRPr lang="en-GB"/>
          </a:p>
        </p:txBody>
      </p:sp>
    </p:spTree>
  </p:cSld>
  <p:clrMapOvr>
    <a:masterClrMapping/>
  </p:clrMapOvr>
  <p:transition>
    <p:split orient="vert" dir="in"/>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matchingName="Section Header">
  <p:cSld name="SECTION_HEADER">
    <p:spTree>
      <p:nvGrpSpPr>
        <p:cNvPr id="1" name="Shape 28"/>
        <p:cNvGrpSpPr/>
        <p:nvPr/>
      </p:nvGrpSpPr>
      <p:grpSpPr>
        <a:xfrm>
          <a:off x="0" y="0"/>
          <a:ext cx="0" cy="0"/>
          <a:chOff x="0" y="0"/>
          <a:chExt cx="0" cy="0"/>
        </a:xfrm>
      </p:grpSpPr>
      <p:sp>
        <p:nvSpPr>
          <p:cNvPr id="29" name="Google Shape;29;p23"/>
          <p:cNvSpPr txBox="1">
            <a:spLocks noGrp="1"/>
          </p:cNvSpPr>
          <p:nvPr>
            <p:ph type="title"/>
          </p:nvPr>
        </p:nvSpPr>
        <p:spPr>
          <a:xfrm>
            <a:off x="722313" y="4406902"/>
            <a:ext cx="7772400" cy="1362000"/>
          </a:xfrm>
          <a:prstGeom prst="rect">
            <a:avLst/>
          </a:prstGeom>
          <a:noFill/>
          <a:ln>
            <a:noFill/>
          </a:ln>
        </p:spPr>
        <p:txBody>
          <a:bodyPr spcFirstLastPara="1" wrap="square" lIns="91425" tIns="45700" rIns="91425" bIns="45700" anchor="t" anchorCtr="0">
            <a:noAutofit/>
          </a:bodyPr>
          <a:lstStyle>
            <a:lvl1pPr lvl="0" algn="l">
              <a:lnSpc>
                <a:spcPct val="100000"/>
              </a:lnSpc>
              <a:spcBef>
                <a:spcPts val="0"/>
              </a:spcBef>
              <a:spcAft>
                <a:spcPts val="0"/>
              </a:spcAft>
              <a:buSzPts val="1400"/>
              <a:buNone/>
              <a:defRPr sz="4000" b="1" cap="none"/>
            </a:lvl1pPr>
            <a:lvl2pPr lvl="1" algn="ctr">
              <a:lnSpc>
                <a:spcPct val="100000"/>
              </a:lnSpc>
              <a:spcBef>
                <a:spcPts val="0"/>
              </a:spcBef>
              <a:spcAft>
                <a:spcPts val="0"/>
              </a:spcAft>
              <a:buSzPts val="1400"/>
              <a:buNone/>
              <a:defRPr/>
            </a:lvl2pPr>
            <a:lvl3pPr lvl="2" algn="ctr">
              <a:lnSpc>
                <a:spcPct val="100000"/>
              </a:lnSpc>
              <a:spcBef>
                <a:spcPts val="0"/>
              </a:spcBef>
              <a:spcAft>
                <a:spcPts val="0"/>
              </a:spcAft>
              <a:buSzPts val="1400"/>
              <a:buNone/>
              <a:defRPr/>
            </a:lvl3pPr>
            <a:lvl4pPr lvl="3" algn="ctr">
              <a:lnSpc>
                <a:spcPct val="100000"/>
              </a:lnSpc>
              <a:spcBef>
                <a:spcPts val="0"/>
              </a:spcBef>
              <a:spcAft>
                <a:spcPts val="0"/>
              </a:spcAft>
              <a:buSzPts val="1400"/>
              <a:buNone/>
              <a:defRPr/>
            </a:lvl4pPr>
            <a:lvl5pPr lvl="4" algn="ctr">
              <a:lnSpc>
                <a:spcPct val="100000"/>
              </a:lnSpc>
              <a:spcBef>
                <a:spcPts val="0"/>
              </a:spcBef>
              <a:spcAft>
                <a:spcPts val="0"/>
              </a:spcAft>
              <a:buSzPts val="1400"/>
              <a:buNone/>
              <a:defRPr/>
            </a:lvl5pPr>
            <a:lvl6pPr lvl="5" algn="ctr">
              <a:lnSpc>
                <a:spcPct val="100000"/>
              </a:lnSpc>
              <a:spcBef>
                <a:spcPts val="0"/>
              </a:spcBef>
              <a:spcAft>
                <a:spcPts val="0"/>
              </a:spcAft>
              <a:buSzPts val="1400"/>
              <a:buNone/>
              <a:defRPr/>
            </a:lvl6pPr>
            <a:lvl7pPr lvl="6" algn="ctr">
              <a:lnSpc>
                <a:spcPct val="100000"/>
              </a:lnSpc>
              <a:spcBef>
                <a:spcPts val="0"/>
              </a:spcBef>
              <a:spcAft>
                <a:spcPts val="0"/>
              </a:spcAft>
              <a:buSzPts val="1400"/>
              <a:buNone/>
              <a:defRPr/>
            </a:lvl7pPr>
            <a:lvl8pPr lvl="7" algn="ctr">
              <a:lnSpc>
                <a:spcPct val="100000"/>
              </a:lnSpc>
              <a:spcBef>
                <a:spcPts val="0"/>
              </a:spcBef>
              <a:spcAft>
                <a:spcPts val="0"/>
              </a:spcAft>
              <a:buSzPts val="1400"/>
              <a:buNone/>
              <a:defRPr/>
            </a:lvl8pPr>
            <a:lvl9pPr lvl="8" algn="ctr">
              <a:lnSpc>
                <a:spcPct val="100000"/>
              </a:lnSpc>
              <a:spcBef>
                <a:spcPts val="0"/>
              </a:spcBef>
              <a:spcAft>
                <a:spcPts val="0"/>
              </a:spcAft>
              <a:buSzPts val="1400"/>
              <a:buNone/>
              <a:defRPr/>
            </a:lvl9pPr>
          </a:lstStyle>
          <a:p/>
        </p:txBody>
      </p:sp>
      <p:sp>
        <p:nvSpPr>
          <p:cNvPr id="30" name="Google Shape;30;p23"/>
          <p:cNvSpPr txBox="1">
            <a:spLocks noGrp="1"/>
          </p:cNvSpPr>
          <p:nvPr>
            <p:ph type="body" idx="1"/>
          </p:nvPr>
        </p:nvSpPr>
        <p:spPr>
          <a:xfrm>
            <a:off x="722313" y="2906713"/>
            <a:ext cx="7772400" cy="1500300"/>
          </a:xfrm>
          <a:prstGeom prst="rect">
            <a:avLst/>
          </a:prstGeom>
          <a:noFill/>
          <a:ln>
            <a:noFill/>
          </a:ln>
        </p:spPr>
        <p:txBody>
          <a:bodyPr spcFirstLastPara="1" wrap="square" lIns="91425" tIns="45700" rIns="91425" bIns="45700" anchor="b" anchorCtr="0">
            <a:noAutofit/>
          </a:bodyPr>
          <a:lstStyle>
            <a:lvl1pPr marL="457200" lvl="0" indent="-228600" algn="l">
              <a:lnSpc>
                <a:spcPct val="100000"/>
              </a:lnSpc>
              <a:spcBef>
                <a:spcPts val="400"/>
              </a:spcBef>
              <a:spcAft>
                <a:spcPts val="0"/>
              </a:spcAft>
              <a:buClr>
                <a:srgbClr val="888888"/>
              </a:buClr>
              <a:buSzPts val="2000"/>
              <a:buNone/>
              <a:defRPr sz="2000">
                <a:solidFill>
                  <a:srgbClr val="888888"/>
                </a:solidFill>
              </a:defRPr>
            </a:lvl1pPr>
            <a:lvl2pPr marL="914400" lvl="1" indent="-228600" algn="l">
              <a:lnSpc>
                <a:spcPct val="100000"/>
              </a:lnSpc>
              <a:spcBef>
                <a:spcPts val="360"/>
              </a:spcBef>
              <a:spcAft>
                <a:spcPts val="0"/>
              </a:spcAft>
              <a:buClr>
                <a:srgbClr val="888888"/>
              </a:buClr>
              <a:buSzPts val="1800"/>
              <a:buNone/>
              <a:defRPr sz="1800">
                <a:solidFill>
                  <a:srgbClr val="888888"/>
                </a:solidFill>
              </a:defRPr>
            </a:lvl2pPr>
            <a:lvl3pPr marL="1371600" lvl="2" indent="-228600" algn="l">
              <a:lnSpc>
                <a:spcPct val="100000"/>
              </a:lnSpc>
              <a:spcBef>
                <a:spcPts val="320"/>
              </a:spcBef>
              <a:spcAft>
                <a:spcPts val="0"/>
              </a:spcAft>
              <a:buClr>
                <a:srgbClr val="888888"/>
              </a:buClr>
              <a:buSzPts val="1600"/>
              <a:buNone/>
              <a:defRPr sz="1600">
                <a:solidFill>
                  <a:srgbClr val="888888"/>
                </a:solidFill>
              </a:defRPr>
            </a:lvl3pPr>
            <a:lvl4pPr marL="1828800" lvl="3" indent="-228600" algn="l">
              <a:lnSpc>
                <a:spcPct val="100000"/>
              </a:lnSpc>
              <a:spcBef>
                <a:spcPts val="280"/>
              </a:spcBef>
              <a:spcAft>
                <a:spcPts val="0"/>
              </a:spcAft>
              <a:buClr>
                <a:srgbClr val="888888"/>
              </a:buClr>
              <a:buSzPts val="1400"/>
              <a:buNone/>
              <a:defRPr sz="1400">
                <a:solidFill>
                  <a:srgbClr val="888888"/>
                </a:solidFill>
              </a:defRPr>
            </a:lvl4pPr>
            <a:lvl5pPr marL="2286000" lvl="4" indent="-228600" algn="l">
              <a:lnSpc>
                <a:spcPct val="100000"/>
              </a:lnSpc>
              <a:spcBef>
                <a:spcPts val="280"/>
              </a:spcBef>
              <a:spcAft>
                <a:spcPts val="0"/>
              </a:spcAft>
              <a:buClr>
                <a:srgbClr val="888888"/>
              </a:buClr>
              <a:buSzPts val="1400"/>
              <a:buNone/>
              <a:defRPr sz="1400">
                <a:solidFill>
                  <a:srgbClr val="888888"/>
                </a:solidFill>
              </a:defRPr>
            </a:lvl5pPr>
            <a:lvl6pPr marL="2743200" lvl="5" indent="-228600" algn="l">
              <a:lnSpc>
                <a:spcPct val="100000"/>
              </a:lnSpc>
              <a:spcBef>
                <a:spcPts val="280"/>
              </a:spcBef>
              <a:spcAft>
                <a:spcPts val="0"/>
              </a:spcAft>
              <a:buClr>
                <a:srgbClr val="888888"/>
              </a:buClr>
              <a:buSzPts val="1400"/>
              <a:buNone/>
              <a:defRPr sz="1400">
                <a:solidFill>
                  <a:srgbClr val="888888"/>
                </a:solidFill>
              </a:defRPr>
            </a:lvl6pPr>
            <a:lvl7pPr marL="3200400" lvl="6" indent="-228600" algn="l">
              <a:lnSpc>
                <a:spcPct val="100000"/>
              </a:lnSpc>
              <a:spcBef>
                <a:spcPts val="280"/>
              </a:spcBef>
              <a:spcAft>
                <a:spcPts val="0"/>
              </a:spcAft>
              <a:buClr>
                <a:srgbClr val="888888"/>
              </a:buClr>
              <a:buSzPts val="1400"/>
              <a:buNone/>
              <a:defRPr sz="1400">
                <a:solidFill>
                  <a:srgbClr val="888888"/>
                </a:solidFill>
              </a:defRPr>
            </a:lvl7pPr>
            <a:lvl8pPr marL="3657600" lvl="7" indent="-228600" algn="l">
              <a:lnSpc>
                <a:spcPct val="100000"/>
              </a:lnSpc>
              <a:spcBef>
                <a:spcPts val="280"/>
              </a:spcBef>
              <a:spcAft>
                <a:spcPts val="0"/>
              </a:spcAft>
              <a:buClr>
                <a:srgbClr val="888888"/>
              </a:buClr>
              <a:buSzPts val="1400"/>
              <a:buNone/>
              <a:defRPr sz="1400">
                <a:solidFill>
                  <a:srgbClr val="888888"/>
                </a:solidFill>
              </a:defRPr>
            </a:lvl8pPr>
            <a:lvl9pPr marL="4114800" lvl="8" indent="-228600" algn="l">
              <a:lnSpc>
                <a:spcPct val="100000"/>
              </a:lnSpc>
              <a:spcBef>
                <a:spcPts val="280"/>
              </a:spcBef>
              <a:spcAft>
                <a:spcPts val="0"/>
              </a:spcAft>
              <a:buClr>
                <a:srgbClr val="888888"/>
              </a:buClr>
              <a:buSzPts val="1400"/>
              <a:buNone/>
              <a:defRPr sz="1400">
                <a:solidFill>
                  <a:srgbClr val="888888"/>
                </a:solidFill>
              </a:defRPr>
            </a:lvl9pPr>
          </a:lstStyle>
          <a:p/>
        </p:txBody>
      </p:sp>
      <p:sp>
        <p:nvSpPr>
          <p:cNvPr id="31" name="Google Shape;31;p23"/>
          <p:cNvSpPr txBox="1">
            <a:spLocks noGrp="1"/>
          </p:cNvSpPr>
          <p:nvPr>
            <p:ph type="dt" idx="10"/>
          </p:nvPr>
        </p:nvSpPr>
        <p:spPr>
          <a:xfrm>
            <a:off x="457200" y="6356352"/>
            <a:ext cx="2133600" cy="365100"/>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2" name="Google Shape;32;p23"/>
          <p:cNvSpPr txBox="1">
            <a:spLocks noGrp="1"/>
          </p:cNvSpPr>
          <p:nvPr>
            <p:ph type="ftr" idx="11"/>
          </p:nvPr>
        </p:nvSpPr>
        <p:spPr>
          <a:xfrm>
            <a:off x="3124200" y="6356352"/>
            <a:ext cx="2895600" cy="365100"/>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0"/>
              </a:spcBef>
              <a:spcAft>
                <a:spcPts val="0"/>
              </a:spcAft>
              <a:buClr>
                <a:srgbClr val="000000"/>
              </a:buClr>
              <a:buSzPts val="1400"/>
              <a:buFont typeface="Arial" panose="020B0604020202020204"/>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1pPr>
            <a:lvl2pPr marR="0" lvl="1" algn="l" rtl="0">
              <a:lnSpc>
                <a:spcPct val="100000"/>
              </a:lnSpc>
              <a:spcBef>
                <a:spcPts val="0"/>
              </a:spcBef>
              <a:spcAft>
                <a:spcPts val="0"/>
              </a:spcAft>
              <a:buClr>
                <a:srgbClr val="000000"/>
              </a:buClr>
              <a:buSzPts val="1400"/>
              <a:buFont typeface="Arial" panose="020B0604020202020204"/>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2pPr>
            <a:lvl3pPr marR="0" lvl="2" algn="l" rtl="0">
              <a:lnSpc>
                <a:spcPct val="100000"/>
              </a:lnSpc>
              <a:spcBef>
                <a:spcPts val="0"/>
              </a:spcBef>
              <a:spcAft>
                <a:spcPts val="0"/>
              </a:spcAft>
              <a:buClr>
                <a:srgbClr val="000000"/>
              </a:buClr>
              <a:buSzPts val="1400"/>
              <a:buFont typeface="Arial" panose="020B0604020202020204"/>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3pPr>
            <a:lvl4pPr marR="0" lvl="3" algn="l" rtl="0">
              <a:lnSpc>
                <a:spcPct val="100000"/>
              </a:lnSpc>
              <a:spcBef>
                <a:spcPts val="0"/>
              </a:spcBef>
              <a:spcAft>
                <a:spcPts val="0"/>
              </a:spcAft>
              <a:buClr>
                <a:srgbClr val="000000"/>
              </a:buClr>
              <a:buSzPts val="1400"/>
              <a:buFont typeface="Arial" panose="020B0604020202020204"/>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4pPr>
            <a:lvl5pPr marR="0" lvl="4" algn="l" rtl="0">
              <a:lnSpc>
                <a:spcPct val="100000"/>
              </a:lnSpc>
              <a:spcBef>
                <a:spcPts val="0"/>
              </a:spcBef>
              <a:spcAft>
                <a:spcPts val="0"/>
              </a:spcAft>
              <a:buClr>
                <a:srgbClr val="000000"/>
              </a:buClr>
              <a:buSzPts val="1400"/>
              <a:buFont typeface="Arial" panose="020B0604020202020204"/>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5pPr>
            <a:lvl6pPr marR="0" lvl="5" algn="l" rtl="0">
              <a:lnSpc>
                <a:spcPct val="100000"/>
              </a:lnSpc>
              <a:spcBef>
                <a:spcPts val="0"/>
              </a:spcBef>
              <a:spcAft>
                <a:spcPts val="0"/>
              </a:spcAft>
              <a:buClr>
                <a:srgbClr val="000000"/>
              </a:buClr>
              <a:buSzPts val="1400"/>
              <a:buFont typeface="Arial" panose="020B0604020202020204"/>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6pPr>
            <a:lvl7pPr marR="0" lvl="6" algn="l" rtl="0">
              <a:lnSpc>
                <a:spcPct val="100000"/>
              </a:lnSpc>
              <a:spcBef>
                <a:spcPts val="0"/>
              </a:spcBef>
              <a:spcAft>
                <a:spcPts val="0"/>
              </a:spcAft>
              <a:buClr>
                <a:srgbClr val="000000"/>
              </a:buClr>
              <a:buSzPts val="1400"/>
              <a:buFont typeface="Arial" panose="020B0604020202020204"/>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7pPr>
            <a:lvl8pPr marR="0" lvl="7" algn="l" rtl="0">
              <a:lnSpc>
                <a:spcPct val="100000"/>
              </a:lnSpc>
              <a:spcBef>
                <a:spcPts val="0"/>
              </a:spcBef>
              <a:spcAft>
                <a:spcPts val="0"/>
              </a:spcAft>
              <a:buClr>
                <a:srgbClr val="000000"/>
              </a:buClr>
              <a:buSzPts val="1400"/>
              <a:buFont typeface="Arial" panose="020B0604020202020204"/>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8pPr>
            <a:lvl9pPr marR="0" lvl="8" algn="l" rtl="0">
              <a:lnSpc>
                <a:spcPct val="100000"/>
              </a:lnSpc>
              <a:spcBef>
                <a:spcPts val="0"/>
              </a:spcBef>
              <a:spcAft>
                <a:spcPts val="0"/>
              </a:spcAft>
              <a:buClr>
                <a:srgbClr val="000000"/>
              </a:buClr>
              <a:buSzPts val="1400"/>
              <a:buFont typeface="Arial" panose="020B0604020202020204"/>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9pPr>
          </a:lstStyle>
          <a:p/>
        </p:txBody>
      </p:sp>
      <p:sp>
        <p:nvSpPr>
          <p:cNvPr id="33" name="Google Shape;33;p23"/>
          <p:cNvSpPr txBox="1">
            <a:spLocks noGrp="1"/>
          </p:cNvSpPr>
          <p:nvPr>
            <p:ph type="sldNum" idx="12"/>
          </p:nvPr>
        </p:nvSpPr>
        <p:spPr>
          <a:xfrm>
            <a:off x="6553200" y="6356352"/>
            <a:ext cx="2133600" cy="365100"/>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panose="020B0604020202020204"/>
              <a:buNone/>
              <a:defRPr sz="1200" b="0" i="0" u="none" strike="noStrike" cap="none">
                <a:solidFill>
                  <a:srgbClr val="898989"/>
                </a:solidFill>
                <a:latin typeface="Calibri" panose="020F0502020204030204"/>
                <a:ea typeface="Calibri" panose="020F0502020204030204"/>
                <a:cs typeface="Calibri" panose="020F0502020204030204"/>
                <a:sym typeface="Calibri" panose="020F0502020204030204"/>
              </a:defRPr>
            </a:lvl1pPr>
            <a:lvl2pPr marL="0" marR="0" lvl="1" indent="0" algn="r">
              <a:lnSpc>
                <a:spcPct val="100000"/>
              </a:lnSpc>
              <a:spcBef>
                <a:spcPts val="0"/>
              </a:spcBef>
              <a:spcAft>
                <a:spcPts val="0"/>
              </a:spcAft>
              <a:buClr>
                <a:srgbClr val="000000"/>
              </a:buClr>
              <a:buSzPts val="1200"/>
              <a:buFont typeface="Arial" panose="020B0604020202020204"/>
              <a:buNone/>
              <a:defRPr sz="1200" b="0" i="0" u="none" strike="noStrike" cap="none">
                <a:solidFill>
                  <a:srgbClr val="898989"/>
                </a:solidFill>
                <a:latin typeface="Calibri" panose="020F0502020204030204"/>
                <a:ea typeface="Calibri" panose="020F0502020204030204"/>
                <a:cs typeface="Calibri" panose="020F0502020204030204"/>
                <a:sym typeface="Calibri" panose="020F0502020204030204"/>
              </a:defRPr>
            </a:lvl2pPr>
            <a:lvl3pPr marL="0" marR="0" lvl="2" indent="0" algn="r">
              <a:lnSpc>
                <a:spcPct val="100000"/>
              </a:lnSpc>
              <a:spcBef>
                <a:spcPts val="0"/>
              </a:spcBef>
              <a:spcAft>
                <a:spcPts val="0"/>
              </a:spcAft>
              <a:buClr>
                <a:srgbClr val="000000"/>
              </a:buClr>
              <a:buSzPts val="1200"/>
              <a:buFont typeface="Arial" panose="020B0604020202020204"/>
              <a:buNone/>
              <a:defRPr sz="1200" b="0" i="0" u="none" strike="noStrike" cap="none">
                <a:solidFill>
                  <a:srgbClr val="898989"/>
                </a:solidFill>
                <a:latin typeface="Calibri" panose="020F0502020204030204"/>
                <a:ea typeface="Calibri" panose="020F0502020204030204"/>
                <a:cs typeface="Calibri" panose="020F0502020204030204"/>
                <a:sym typeface="Calibri" panose="020F0502020204030204"/>
              </a:defRPr>
            </a:lvl3pPr>
            <a:lvl4pPr marL="0" marR="0" lvl="3" indent="0" algn="r">
              <a:lnSpc>
                <a:spcPct val="100000"/>
              </a:lnSpc>
              <a:spcBef>
                <a:spcPts val="0"/>
              </a:spcBef>
              <a:spcAft>
                <a:spcPts val="0"/>
              </a:spcAft>
              <a:buClr>
                <a:srgbClr val="000000"/>
              </a:buClr>
              <a:buSzPts val="1200"/>
              <a:buFont typeface="Arial" panose="020B0604020202020204"/>
              <a:buNone/>
              <a:defRPr sz="1200" b="0" i="0" u="none" strike="noStrike" cap="none">
                <a:solidFill>
                  <a:srgbClr val="898989"/>
                </a:solidFill>
                <a:latin typeface="Calibri" panose="020F0502020204030204"/>
                <a:ea typeface="Calibri" panose="020F0502020204030204"/>
                <a:cs typeface="Calibri" panose="020F0502020204030204"/>
                <a:sym typeface="Calibri" panose="020F0502020204030204"/>
              </a:defRPr>
            </a:lvl4pPr>
            <a:lvl5pPr marL="0" marR="0" lvl="4" indent="0" algn="r">
              <a:lnSpc>
                <a:spcPct val="100000"/>
              </a:lnSpc>
              <a:spcBef>
                <a:spcPts val="0"/>
              </a:spcBef>
              <a:spcAft>
                <a:spcPts val="0"/>
              </a:spcAft>
              <a:buClr>
                <a:srgbClr val="000000"/>
              </a:buClr>
              <a:buSzPts val="1200"/>
              <a:buFont typeface="Arial" panose="020B0604020202020204"/>
              <a:buNone/>
              <a:defRPr sz="1200" b="0" i="0" u="none" strike="noStrike" cap="none">
                <a:solidFill>
                  <a:srgbClr val="898989"/>
                </a:solidFill>
                <a:latin typeface="Calibri" panose="020F0502020204030204"/>
                <a:ea typeface="Calibri" panose="020F0502020204030204"/>
                <a:cs typeface="Calibri" panose="020F0502020204030204"/>
                <a:sym typeface="Calibri" panose="020F0502020204030204"/>
              </a:defRPr>
            </a:lvl5pPr>
            <a:lvl6pPr marL="0" marR="0" lvl="5" indent="0" algn="r">
              <a:lnSpc>
                <a:spcPct val="100000"/>
              </a:lnSpc>
              <a:spcBef>
                <a:spcPts val="0"/>
              </a:spcBef>
              <a:spcAft>
                <a:spcPts val="0"/>
              </a:spcAft>
              <a:buClr>
                <a:srgbClr val="000000"/>
              </a:buClr>
              <a:buSzPts val="1200"/>
              <a:buFont typeface="Arial" panose="020B0604020202020204"/>
              <a:buNone/>
              <a:defRPr sz="1200" b="0" i="0" u="none" strike="noStrike" cap="none">
                <a:solidFill>
                  <a:srgbClr val="898989"/>
                </a:solidFill>
                <a:latin typeface="Calibri" panose="020F0502020204030204"/>
                <a:ea typeface="Calibri" panose="020F0502020204030204"/>
                <a:cs typeface="Calibri" panose="020F0502020204030204"/>
                <a:sym typeface="Calibri" panose="020F0502020204030204"/>
              </a:defRPr>
            </a:lvl6pPr>
            <a:lvl7pPr marL="0" marR="0" lvl="6" indent="0" algn="r">
              <a:lnSpc>
                <a:spcPct val="100000"/>
              </a:lnSpc>
              <a:spcBef>
                <a:spcPts val="0"/>
              </a:spcBef>
              <a:spcAft>
                <a:spcPts val="0"/>
              </a:spcAft>
              <a:buClr>
                <a:srgbClr val="000000"/>
              </a:buClr>
              <a:buSzPts val="1200"/>
              <a:buFont typeface="Arial" panose="020B0604020202020204"/>
              <a:buNone/>
              <a:defRPr sz="1200" b="0" i="0" u="none" strike="noStrike" cap="none">
                <a:solidFill>
                  <a:srgbClr val="898989"/>
                </a:solidFill>
                <a:latin typeface="Calibri" panose="020F0502020204030204"/>
                <a:ea typeface="Calibri" panose="020F0502020204030204"/>
                <a:cs typeface="Calibri" panose="020F0502020204030204"/>
                <a:sym typeface="Calibri" panose="020F0502020204030204"/>
              </a:defRPr>
            </a:lvl7pPr>
            <a:lvl8pPr marL="0" marR="0" lvl="7" indent="0" algn="r">
              <a:lnSpc>
                <a:spcPct val="100000"/>
              </a:lnSpc>
              <a:spcBef>
                <a:spcPts val="0"/>
              </a:spcBef>
              <a:spcAft>
                <a:spcPts val="0"/>
              </a:spcAft>
              <a:buClr>
                <a:srgbClr val="000000"/>
              </a:buClr>
              <a:buSzPts val="1200"/>
              <a:buFont typeface="Arial" panose="020B0604020202020204"/>
              <a:buNone/>
              <a:defRPr sz="1200" b="0" i="0" u="none" strike="noStrike" cap="none">
                <a:solidFill>
                  <a:srgbClr val="898989"/>
                </a:solidFill>
                <a:latin typeface="Calibri" panose="020F0502020204030204"/>
                <a:ea typeface="Calibri" panose="020F0502020204030204"/>
                <a:cs typeface="Calibri" panose="020F0502020204030204"/>
                <a:sym typeface="Calibri" panose="020F0502020204030204"/>
              </a:defRPr>
            </a:lvl8pPr>
            <a:lvl9pPr marL="0" marR="0" lvl="8" indent="0" algn="r">
              <a:lnSpc>
                <a:spcPct val="100000"/>
              </a:lnSpc>
              <a:spcBef>
                <a:spcPts val="0"/>
              </a:spcBef>
              <a:spcAft>
                <a:spcPts val="0"/>
              </a:spcAft>
              <a:buClr>
                <a:srgbClr val="000000"/>
              </a:buClr>
              <a:buSzPts val="1200"/>
              <a:buFont typeface="Arial" panose="020B0604020202020204"/>
              <a:buNone/>
              <a:defRPr sz="1200" b="0" i="0" u="none" strike="noStrike" cap="none">
                <a:solidFill>
                  <a:srgbClr val="898989"/>
                </a:solidFill>
                <a:latin typeface="Calibri" panose="020F0502020204030204"/>
                <a:ea typeface="Calibri" panose="020F0502020204030204"/>
                <a:cs typeface="Calibri" panose="020F0502020204030204"/>
                <a:sym typeface="Calibri" panose="020F0502020204030204"/>
              </a:defRPr>
            </a:lvl9pPr>
          </a:lstStyle>
          <a:p>
            <a:pPr marL="0" lvl="0" indent="0" algn="r" rtl="0">
              <a:spcBef>
                <a:spcPts val="0"/>
              </a:spcBef>
              <a:spcAft>
                <a:spcPts val="0"/>
              </a:spcAft>
              <a:buNone/>
            </a:pPr>
            <a:fld id="{00000000-1234-1234-1234-123412341234}" type="slidenum">
              <a:rPr lang="en-GB"/>
            </a:fld>
            <a:endParaRPr lang="en-GB"/>
          </a:p>
        </p:txBody>
      </p:sp>
    </p:spTree>
  </p:cSld>
  <p:clrMapOvr>
    <a:masterClrMapping/>
  </p:clrMapOvr>
  <p:transition>
    <p:split orient="vert" dir="in"/>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matchingName="Two Content">
  <p:cSld name="TWO_OBJECTS">
    <p:spTree>
      <p:nvGrpSpPr>
        <p:cNvPr id="1" name="Shape 34"/>
        <p:cNvGrpSpPr/>
        <p:nvPr/>
      </p:nvGrpSpPr>
      <p:grpSpPr>
        <a:xfrm>
          <a:off x="0" y="0"/>
          <a:ext cx="0" cy="0"/>
          <a:chOff x="0" y="0"/>
          <a:chExt cx="0" cy="0"/>
        </a:xfrm>
      </p:grpSpPr>
      <p:sp>
        <p:nvSpPr>
          <p:cNvPr id="35" name="Google Shape;35;p24"/>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ctr">
              <a:lnSpc>
                <a:spcPct val="100000"/>
              </a:lnSpc>
              <a:spcBef>
                <a:spcPts val="0"/>
              </a:spcBef>
              <a:spcAft>
                <a:spcPts val="0"/>
              </a:spcAft>
              <a:buSzPts val="1400"/>
              <a:buNone/>
              <a:defRPr/>
            </a:lvl2pPr>
            <a:lvl3pPr lvl="2" algn="ctr">
              <a:lnSpc>
                <a:spcPct val="100000"/>
              </a:lnSpc>
              <a:spcBef>
                <a:spcPts val="0"/>
              </a:spcBef>
              <a:spcAft>
                <a:spcPts val="0"/>
              </a:spcAft>
              <a:buSzPts val="1400"/>
              <a:buNone/>
              <a:defRPr/>
            </a:lvl3pPr>
            <a:lvl4pPr lvl="3" algn="ctr">
              <a:lnSpc>
                <a:spcPct val="100000"/>
              </a:lnSpc>
              <a:spcBef>
                <a:spcPts val="0"/>
              </a:spcBef>
              <a:spcAft>
                <a:spcPts val="0"/>
              </a:spcAft>
              <a:buSzPts val="1400"/>
              <a:buNone/>
              <a:defRPr/>
            </a:lvl4pPr>
            <a:lvl5pPr lvl="4" algn="ctr">
              <a:lnSpc>
                <a:spcPct val="100000"/>
              </a:lnSpc>
              <a:spcBef>
                <a:spcPts val="0"/>
              </a:spcBef>
              <a:spcAft>
                <a:spcPts val="0"/>
              </a:spcAft>
              <a:buSzPts val="1400"/>
              <a:buNone/>
              <a:defRPr/>
            </a:lvl5pPr>
            <a:lvl6pPr lvl="5" algn="ctr">
              <a:lnSpc>
                <a:spcPct val="100000"/>
              </a:lnSpc>
              <a:spcBef>
                <a:spcPts val="0"/>
              </a:spcBef>
              <a:spcAft>
                <a:spcPts val="0"/>
              </a:spcAft>
              <a:buSzPts val="1400"/>
              <a:buNone/>
              <a:defRPr/>
            </a:lvl6pPr>
            <a:lvl7pPr lvl="6" algn="ctr">
              <a:lnSpc>
                <a:spcPct val="100000"/>
              </a:lnSpc>
              <a:spcBef>
                <a:spcPts val="0"/>
              </a:spcBef>
              <a:spcAft>
                <a:spcPts val="0"/>
              </a:spcAft>
              <a:buSzPts val="1400"/>
              <a:buNone/>
              <a:defRPr/>
            </a:lvl7pPr>
            <a:lvl8pPr lvl="7" algn="ctr">
              <a:lnSpc>
                <a:spcPct val="100000"/>
              </a:lnSpc>
              <a:spcBef>
                <a:spcPts val="0"/>
              </a:spcBef>
              <a:spcAft>
                <a:spcPts val="0"/>
              </a:spcAft>
              <a:buSzPts val="1400"/>
              <a:buNone/>
              <a:defRPr/>
            </a:lvl8pPr>
            <a:lvl9pPr lvl="8" algn="ctr">
              <a:lnSpc>
                <a:spcPct val="100000"/>
              </a:lnSpc>
              <a:spcBef>
                <a:spcPts val="0"/>
              </a:spcBef>
              <a:spcAft>
                <a:spcPts val="0"/>
              </a:spcAft>
              <a:buSzPts val="1400"/>
              <a:buNone/>
              <a:defRPr/>
            </a:lvl9pPr>
          </a:lstStyle>
          <a:p/>
        </p:txBody>
      </p:sp>
      <p:sp>
        <p:nvSpPr>
          <p:cNvPr id="36" name="Google Shape;36;p24"/>
          <p:cNvSpPr txBox="1">
            <a:spLocks noGrp="1"/>
          </p:cNvSpPr>
          <p:nvPr>
            <p:ph type="body" idx="1"/>
          </p:nvPr>
        </p:nvSpPr>
        <p:spPr>
          <a:xfrm>
            <a:off x="457200" y="1600202"/>
            <a:ext cx="4038600" cy="4526100"/>
          </a:xfrm>
          <a:prstGeom prst="rect">
            <a:avLst/>
          </a:prstGeom>
          <a:noFill/>
          <a:ln>
            <a:noFill/>
          </a:ln>
        </p:spPr>
        <p:txBody>
          <a:bodyPr spcFirstLastPara="1" wrap="square" lIns="91425" tIns="45700" rIns="91425" bIns="45700" anchor="t" anchorCtr="0">
            <a:noAutofit/>
          </a:bodyPr>
          <a:lstStyle>
            <a:lvl1pPr marL="457200" lvl="0" indent="-406400" algn="l">
              <a:lnSpc>
                <a:spcPct val="100000"/>
              </a:lnSpc>
              <a:spcBef>
                <a:spcPts val="560"/>
              </a:spcBef>
              <a:spcAft>
                <a:spcPts val="0"/>
              </a:spcAft>
              <a:buClr>
                <a:schemeClr val="dk1"/>
              </a:buClr>
              <a:buSzPts val="2800"/>
              <a:buChar char="•"/>
              <a:defRPr sz="2800"/>
            </a:lvl1pPr>
            <a:lvl2pPr marL="914400" lvl="1" indent="-381000" algn="l">
              <a:lnSpc>
                <a:spcPct val="100000"/>
              </a:lnSpc>
              <a:spcBef>
                <a:spcPts val="480"/>
              </a:spcBef>
              <a:spcAft>
                <a:spcPts val="0"/>
              </a:spcAft>
              <a:buClr>
                <a:schemeClr val="dk1"/>
              </a:buClr>
              <a:buSzPts val="2400"/>
              <a:buChar char="–"/>
              <a:defRPr sz="2400"/>
            </a:lvl2pPr>
            <a:lvl3pPr marL="1371600" lvl="2" indent="-355600" algn="l">
              <a:lnSpc>
                <a:spcPct val="100000"/>
              </a:lnSpc>
              <a:spcBef>
                <a:spcPts val="400"/>
              </a:spcBef>
              <a:spcAft>
                <a:spcPts val="0"/>
              </a:spcAft>
              <a:buClr>
                <a:schemeClr val="dk1"/>
              </a:buClr>
              <a:buSzPts val="2000"/>
              <a:buChar char="•"/>
              <a:defRPr sz="2000"/>
            </a:lvl3pPr>
            <a:lvl4pPr marL="1828800" lvl="3" indent="-342900" algn="l">
              <a:lnSpc>
                <a:spcPct val="100000"/>
              </a:lnSpc>
              <a:spcBef>
                <a:spcPts val="360"/>
              </a:spcBef>
              <a:spcAft>
                <a:spcPts val="0"/>
              </a:spcAft>
              <a:buClr>
                <a:schemeClr val="dk1"/>
              </a:buClr>
              <a:buSzPts val="1800"/>
              <a:buChar char="–"/>
              <a:defRPr sz="1800"/>
            </a:lvl4pPr>
            <a:lvl5pPr marL="2286000" lvl="4" indent="-342900" algn="l">
              <a:lnSpc>
                <a:spcPct val="100000"/>
              </a:lnSpc>
              <a:spcBef>
                <a:spcPts val="360"/>
              </a:spcBef>
              <a:spcAft>
                <a:spcPts val="0"/>
              </a:spcAft>
              <a:buClr>
                <a:schemeClr val="dk1"/>
              </a:buClr>
              <a:buSzPts val="1800"/>
              <a:buChar char="»"/>
              <a:defRPr sz="1800"/>
            </a:lvl5pPr>
            <a:lvl6pPr marL="2743200" lvl="5" indent="-342900" algn="l">
              <a:lnSpc>
                <a:spcPct val="100000"/>
              </a:lnSpc>
              <a:spcBef>
                <a:spcPts val="360"/>
              </a:spcBef>
              <a:spcAft>
                <a:spcPts val="0"/>
              </a:spcAft>
              <a:buClr>
                <a:schemeClr val="dk1"/>
              </a:buClr>
              <a:buSzPts val="1800"/>
              <a:buChar char="•"/>
              <a:defRPr sz="1800"/>
            </a:lvl6pPr>
            <a:lvl7pPr marL="3200400" lvl="6" indent="-342900" algn="l">
              <a:lnSpc>
                <a:spcPct val="100000"/>
              </a:lnSpc>
              <a:spcBef>
                <a:spcPts val="360"/>
              </a:spcBef>
              <a:spcAft>
                <a:spcPts val="0"/>
              </a:spcAft>
              <a:buClr>
                <a:schemeClr val="dk1"/>
              </a:buClr>
              <a:buSzPts val="1800"/>
              <a:buChar char="•"/>
              <a:defRPr sz="1800"/>
            </a:lvl7pPr>
            <a:lvl8pPr marL="3657600" lvl="7" indent="-342900" algn="l">
              <a:lnSpc>
                <a:spcPct val="100000"/>
              </a:lnSpc>
              <a:spcBef>
                <a:spcPts val="360"/>
              </a:spcBef>
              <a:spcAft>
                <a:spcPts val="0"/>
              </a:spcAft>
              <a:buClr>
                <a:schemeClr val="dk1"/>
              </a:buClr>
              <a:buSzPts val="1800"/>
              <a:buChar char="•"/>
              <a:defRPr sz="1800"/>
            </a:lvl8pPr>
            <a:lvl9pPr marL="4114800" lvl="8" indent="-342900" algn="l">
              <a:lnSpc>
                <a:spcPct val="100000"/>
              </a:lnSpc>
              <a:spcBef>
                <a:spcPts val="360"/>
              </a:spcBef>
              <a:spcAft>
                <a:spcPts val="0"/>
              </a:spcAft>
              <a:buClr>
                <a:schemeClr val="dk1"/>
              </a:buClr>
              <a:buSzPts val="1800"/>
              <a:buChar char="•"/>
              <a:defRPr sz="1800"/>
            </a:lvl9pPr>
          </a:lstStyle>
          <a:p/>
        </p:txBody>
      </p:sp>
      <p:sp>
        <p:nvSpPr>
          <p:cNvPr id="37" name="Google Shape;37;p24"/>
          <p:cNvSpPr txBox="1">
            <a:spLocks noGrp="1"/>
          </p:cNvSpPr>
          <p:nvPr>
            <p:ph type="body" idx="2"/>
          </p:nvPr>
        </p:nvSpPr>
        <p:spPr>
          <a:xfrm>
            <a:off x="4648200" y="1600202"/>
            <a:ext cx="4038600" cy="4526100"/>
          </a:xfrm>
          <a:prstGeom prst="rect">
            <a:avLst/>
          </a:prstGeom>
          <a:noFill/>
          <a:ln>
            <a:noFill/>
          </a:ln>
        </p:spPr>
        <p:txBody>
          <a:bodyPr spcFirstLastPara="1" wrap="square" lIns="91425" tIns="45700" rIns="91425" bIns="45700" anchor="t" anchorCtr="0">
            <a:noAutofit/>
          </a:bodyPr>
          <a:lstStyle>
            <a:lvl1pPr marL="457200" lvl="0" indent="-406400" algn="l">
              <a:lnSpc>
                <a:spcPct val="100000"/>
              </a:lnSpc>
              <a:spcBef>
                <a:spcPts val="560"/>
              </a:spcBef>
              <a:spcAft>
                <a:spcPts val="0"/>
              </a:spcAft>
              <a:buClr>
                <a:schemeClr val="dk1"/>
              </a:buClr>
              <a:buSzPts val="2800"/>
              <a:buChar char="•"/>
              <a:defRPr sz="2800"/>
            </a:lvl1pPr>
            <a:lvl2pPr marL="914400" lvl="1" indent="-381000" algn="l">
              <a:lnSpc>
                <a:spcPct val="100000"/>
              </a:lnSpc>
              <a:spcBef>
                <a:spcPts val="480"/>
              </a:spcBef>
              <a:spcAft>
                <a:spcPts val="0"/>
              </a:spcAft>
              <a:buClr>
                <a:schemeClr val="dk1"/>
              </a:buClr>
              <a:buSzPts val="2400"/>
              <a:buChar char="–"/>
              <a:defRPr sz="2400"/>
            </a:lvl2pPr>
            <a:lvl3pPr marL="1371600" lvl="2" indent="-355600" algn="l">
              <a:lnSpc>
                <a:spcPct val="100000"/>
              </a:lnSpc>
              <a:spcBef>
                <a:spcPts val="400"/>
              </a:spcBef>
              <a:spcAft>
                <a:spcPts val="0"/>
              </a:spcAft>
              <a:buClr>
                <a:schemeClr val="dk1"/>
              </a:buClr>
              <a:buSzPts val="2000"/>
              <a:buChar char="•"/>
              <a:defRPr sz="2000"/>
            </a:lvl3pPr>
            <a:lvl4pPr marL="1828800" lvl="3" indent="-342900" algn="l">
              <a:lnSpc>
                <a:spcPct val="100000"/>
              </a:lnSpc>
              <a:spcBef>
                <a:spcPts val="360"/>
              </a:spcBef>
              <a:spcAft>
                <a:spcPts val="0"/>
              </a:spcAft>
              <a:buClr>
                <a:schemeClr val="dk1"/>
              </a:buClr>
              <a:buSzPts val="1800"/>
              <a:buChar char="–"/>
              <a:defRPr sz="1800"/>
            </a:lvl4pPr>
            <a:lvl5pPr marL="2286000" lvl="4" indent="-342900" algn="l">
              <a:lnSpc>
                <a:spcPct val="100000"/>
              </a:lnSpc>
              <a:spcBef>
                <a:spcPts val="360"/>
              </a:spcBef>
              <a:spcAft>
                <a:spcPts val="0"/>
              </a:spcAft>
              <a:buClr>
                <a:schemeClr val="dk1"/>
              </a:buClr>
              <a:buSzPts val="1800"/>
              <a:buChar char="»"/>
              <a:defRPr sz="1800"/>
            </a:lvl5pPr>
            <a:lvl6pPr marL="2743200" lvl="5" indent="-342900" algn="l">
              <a:lnSpc>
                <a:spcPct val="100000"/>
              </a:lnSpc>
              <a:spcBef>
                <a:spcPts val="360"/>
              </a:spcBef>
              <a:spcAft>
                <a:spcPts val="0"/>
              </a:spcAft>
              <a:buClr>
                <a:schemeClr val="dk1"/>
              </a:buClr>
              <a:buSzPts val="1800"/>
              <a:buChar char="•"/>
              <a:defRPr sz="1800"/>
            </a:lvl6pPr>
            <a:lvl7pPr marL="3200400" lvl="6" indent="-342900" algn="l">
              <a:lnSpc>
                <a:spcPct val="100000"/>
              </a:lnSpc>
              <a:spcBef>
                <a:spcPts val="360"/>
              </a:spcBef>
              <a:spcAft>
                <a:spcPts val="0"/>
              </a:spcAft>
              <a:buClr>
                <a:schemeClr val="dk1"/>
              </a:buClr>
              <a:buSzPts val="1800"/>
              <a:buChar char="•"/>
              <a:defRPr sz="1800"/>
            </a:lvl7pPr>
            <a:lvl8pPr marL="3657600" lvl="7" indent="-342900" algn="l">
              <a:lnSpc>
                <a:spcPct val="100000"/>
              </a:lnSpc>
              <a:spcBef>
                <a:spcPts val="360"/>
              </a:spcBef>
              <a:spcAft>
                <a:spcPts val="0"/>
              </a:spcAft>
              <a:buClr>
                <a:schemeClr val="dk1"/>
              </a:buClr>
              <a:buSzPts val="1800"/>
              <a:buChar char="•"/>
              <a:defRPr sz="1800"/>
            </a:lvl8pPr>
            <a:lvl9pPr marL="4114800" lvl="8" indent="-342900" algn="l">
              <a:lnSpc>
                <a:spcPct val="100000"/>
              </a:lnSpc>
              <a:spcBef>
                <a:spcPts val="360"/>
              </a:spcBef>
              <a:spcAft>
                <a:spcPts val="0"/>
              </a:spcAft>
              <a:buClr>
                <a:schemeClr val="dk1"/>
              </a:buClr>
              <a:buSzPts val="1800"/>
              <a:buChar char="•"/>
              <a:defRPr sz="1800"/>
            </a:lvl9pPr>
          </a:lstStyle>
          <a:p/>
        </p:txBody>
      </p:sp>
      <p:sp>
        <p:nvSpPr>
          <p:cNvPr id="38" name="Google Shape;38;p24"/>
          <p:cNvSpPr txBox="1">
            <a:spLocks noGrp="1"/>
          </p:cNvSpPr>
          <p:nvPr>
            <p:ph type="dt" idx="10"/>
          </p:nvPr>
        </p:nvSpPr>
        <p:spPr>
          <a:xfrm>
            <a:off x="457200" y="6356352"/>
            <a:ext cx="2133600" cy="365100"/>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9" name="Google Shape;39;p24"/>
          <p:cNvSpPr txBox="1">
            <a:spLocks noGrp="1"/>
          </p:cNvSpPr>
          <p:nvPr>
            <p:ph type="ftr" idx="11"/>
          </p:nvPr>
        </p:nvSpPr>
        <p:spPr>
          <a:xfrm>
            <a:off x="3124200" y="6356352"/>
            <a:ext cx="2895600" cy="365100"/>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0"/>
              </a:spcBef>
              <a:spcAft>
                <a:spcPts val="0"/>
              </a:spcAft>
              <a:buClr>
                <a:srgbClr val="000000"/>
              </a:buClr>
              <a:buSzPts val="1400"/>
              <a:buFont typeface="Arial" panose="020B0604020202020204"/>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1pPr>
            <a:lvl2pPr marR="0" lvl="1" algn="l" rtl="0">
              <a:lnSpc>
                <a:spcPct val="100000"/>
              </a:lnSpc>
              <a:spcBef>
                <a:spcPts val="0"/>
              </a:spcBef>
              <a:spcAft>
                <a:spcPts val="0"/>
              </a:spcAft>
              <a:buClr>
                <a:srgbClr val="000000"/>
              </a:buClr>
              <a:buSzPts val="1400"/>
              <a:buFont typeface="Arial" panose="020B0604020202020204"/>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2pPr>
            <a:lvl3pPr marR="0" lvl="2" algn="l" rtl="0">
              <a:lnSpc>
                <a:spcPct val="100000"/>
              </a:lnSpc>
              <a:spcBef>
                <a:spcPts val="0"/>
              </a:spcBef>
              <a:spcAft>
                <a:spcPts val="0"/>
              </a:spcAft>
              <a:buClr>
                <a:srgbClr val="000000"/>
              </a:buClr>
              <a:buSzPts val="1400"/>
              <a:buFont typeface="Arial" panose="020B0604020202020204"/>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3pPr>
            <a:lvl4pPr marR="0" lvl="3" algn="l" rtl="0">
              <a:lnSpc>
                <a:spcPct val="100000"/>
              </a:lnSpc>
              <a:spcBef>
                <a:spcPts val="0"/>
              </a:spcBef>
              <a:spcAft>
                <a:spcPts val="0"/>
              </a:spcAft>
              <a:buClr>
                <a:srgbClr val="000000"/>
              </a:buClr>
              <a:buSzPts val="1400"/>
              <a:buFont typeface="Arial" panose="020B0604020202020204"/>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4pPr>
            <a:lvl5pPr marR="0" lvl="4" algn="l" rtl="0">
              <a:lnSpc>
                <a:spcPct val="100000"/>
              </a:lnSpc>
              <a:spcBef>
                <a:spcPts val="0"/>
              </a:spcBef>
              <a:spcAft>
                <a:spcPts val="0"/>
              </a:spcAft>
              <a:buClr>
                <a:srgbClr val="000000"/>
              </a:buClr>
              <a:buSzPts val="1400"/>
              <a:buFont typeface="Arial" panose="020B0604020202020204"/>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5pPr>
            <a:lvl6pPr marR="0" lvl="5" algn="l" rtl="0">
              <a:lnSpc>
                <a:spcPct val="100000"/>
              </a:lnSpc>
              <a:spcBef>
                <a:spcPts val="0"/>
              </a:spcBef>
              <a:spcAft>
                <a:spcPts val="0"/>
              </a:spcAft>
              <a:buClr>
                <a:srgbClr val="000000"/>
              </a:buClr>
              <a:buSzPts val="1400"/>
              <a:buFont typeface="Arial" panose="020B0604020202020204"/>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6pPr>
            <a:lvl7pPr marR="0" lvl="6" algn="l" rtl="0">
              <a:lnSpc>
                <a:spcPct val="100000"/>
              </a:lnSpc>
              <a:spcBef>
                <a:spcPts val="0"/>
              </a:spcBef>
              <a:spcAft>
                <a:spcPts val="0"/>
              </a:spcAft>
              <a:buClr>
                <a:srgbClr val="000000"/>
              </a:buClr>
              <a:buSzPts val="1400"/>
              <a:buFont typeface="Arial" panose="020B0604020202020204"/>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7pPr>
            <a:lvl8pPr marR="0" lvl="7" algn="l" rtl="0">
              <a:lnSpc>
                <a:spcPct val="100000"/>
              </a:lnSpc>
              <a:spcBef>
                <a:spcPts val="0"/>
              </a:spcBef>
              <a:spcAft>
                <a:spcPts val="0"/>
              </a:spcAft>
              <a:buClr>
                <a:srgbClr val="000000"/>
              </a:buClr>
              <a:buSzPts val="1400"/>
              <a:buFont typeface="Arial" panose="020B0604020202020204"/>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8pPr>
            <a:lvl9pPr marR="0" lvl="8" algn="l" rtl="0">
              <a:lnSpc>
                <a:spcPct val="100000"/>
              </a:lnSpc>
              <a:spcBef>
                <a:spcPts val="0"/>
              </a:spcBef>
              <a:spcAft>
                <a:spcPts val="0"/>
              </a:spcAft>
              <a:buClr>
                <a:srgbClr val="000000"/>
              </a:buClr>
              <a:buSzPts val="1400"/>
              <a:buFont typeface="Arial" panose="020B0604020202020204"/>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9pPr>
          </a:lstStyle>
          <a:p/>
        </p:txBody>
      </p:sp>
      <p:sp>
        <p:nvSpPr>
          <p:cNvPr id="40" name="Google Shape;40;p24"/>
          <p:cNvSpPr txBox="1">
            <a:spLocks noGrp="1"/>
          </p:cNvSpPr>
          <p:nvPr>
            <p:ph type="sldNum" idx="12"/>
          </p:nvPr>
        </p:nvSpPr>
        <p:spPr>
          <a:xfrm>
            <a:off x="6553200" y="6356352"/>
            <a:ext cx="2133600" cy="365100"/>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panose="020B0604020202020204"/>
              <a:buNone/>
              <a:defRPr sz="1200" b="0" i="0" u="none" strike="noStrike" cap="none">
                <a:solidFill>
                  <a:srgbClr val="898989"/>
                </a:solidFill>
                <a:latin typeface="Calibri" panose="020F0502020204030204"/>
                <a:ea typeface="Calibri" panose="020F0502020204030204"/>
                <a:cs typeface="Calibri" panose="020F0502020204030204"/>
                <a:sym typeface="Calibri" panose="020F0502020204030204"/>
              </a:defRPr>
            </a:lvl1pPr>
            <a:lvl2pPr marL="0" marR="0" lvl="1" indent="0" algn="r">
              <a:lnSpc>
                <a:spcPct val="100000"/>
              </a:lnSpc>
              <a:spcBef>
                <a:spcPts val="0"/>
              </a:spcBef>
              <a:spcAft>
                <a:spcPts val="0"/>
              </a:spcAft>
              <a:buClr>
                <a:srgbClr val="000000"/>
              </a:buClr>
              <a:buSzPts val="1200"/>
              <a:buFont typeface="Arial" panose="020B0604020202020204"/>
              <a:buNone/>
              <a:defRPr sz="1200" b="0" i="0" u="none" strike="noStrike" cap="none">
                <a:solidFill>
                  <a:srgbClr val="898989"/>
                </a:solidFill>
                <a:latin typeface="Calibri" panose="020F0502020204030204"/>
                <a:ea typeface="Calibri" panose="020F0502020204030204"/>
                <a:cs typeface="Calibri" panose="020F0502020204030204"/>
                <a:sym typeface="Calibri" panose="020F0502020204030204"/>
              </a:defRPr>
            </a:lvl2pPr>
            <a:lvl3pPr marL="0" marR="0" lvl="2" indent="0" algn="r">
              <a:lnSpc>
                <a:spcPct val="100000"/>
              </a:lnSpc>
              <a:spcBef>
                <a:spcPts val="0"/>
              </a:spcBef>
              <a:spcAft>
                <a:spcPts val="0"/>
              </a:spcAft>
              <a:buClr>
                <a:srgbClr val="000000"/>
              </a:buClr>
              <a:buSzPts val="1200"/>
              <a:buFont typeface="Arial" panose="020B0604020202020204"/>
              <a:buNone/>
              <a:defRPr sz="1200" b="0" i="0" u="none" strike="noStrike" cap="none">
                <a:solidFill>
                  <a:srgbClr val="898989"/>
                </a:solidFill>
                <a:latin typeface="Calibri" panose="020F0502020204030204"/>
                <a:ea typeface="Calibri" panose="020F0502020204030204"/>
                <a:cs typeface="Calibri" panose="020F0502020204030204"/>
                <a:sym typeface="Calibri" panose="020F0502020204030204"/>
              </a:defRPr>
            </a:lvl3pPr>
            <a:lvl4pPr marL="0" marR="0" lvl="3" indent="0" algn="r">
              <a:lnSpc>
                <a:spcPct val="100000"/>
              </a:lnSpc>
              <a:spcBef>
                <a:spcPts val="0"/>
              </a:spcBef>
              <a:spcAft>
                <a:spcPts val="0"/>
              </a:spcAft>
              <a:buClr>
                <a:srgbClr val="000000"/>
              </a:buClr>
              <a:buSzPts val="1200"/>
              <a:buFont typeface="Arial" panose="020B0604020202020204"/>
              <a:buNone/>
              <a:defRPr sz="1200" b="0" i="0" u="none" strike="noStrike" cap="none">
                <a:solidFill>
                  <a:srgbClr val="898989"/>
                </a:solidFill>
                <a:latin typeface="Calibri" panose="020F0502020204030204"/>
                <a:ea typeface="Calibri" panose="020F0502020204030204"/>
                <a:cs typeface="Calibri" panose="020F0502020204030204"/>
                <a:sym typeface="Calibri" panose="020F0502020204030204"/>
              </a:defRPr>
            </a:lvl4pPr>
            <a:lvl5pPr marL="0" marR="0" lvl="4" indent="0" algn="r">
              <a:lnSpc>
                <a:spcPct val="100000"/>
              </a:lnSpc>
              <a:spcBef>
                <a:spcPts val="0"/>
              </a:spcBef>
              <a:spcAft>
                <a:spcPts val="0"/>
              </a:spcAft>
              <a:buClr>
                <a:srgbClr val="000000"/>
              </a:buClr>
              <a:buSzPts val="1200"/>
              <a:buFont typeface="Arial" panose="020B0604020202020204"/>
              <a:buNone/>
              <a:defRPr sz="1200" b="0" i="0" u="none" strike="noStrike" cap="none">
                <a:solidFill>
                  <a:srgbClr val="898989"/>
                </a:solidFill>
                <a:latin typeface="Calibri" panose="020F0502020204030204"/>
                <a:ea typeface="Calibri" panose="020F0502020204030204"/>
                <a:cs typeface="Calibri" panose="020F0502020204030204"/>
                <a:sym typeface="Calibri" panose="020F0502020204030204"/>
              </a:defRPr>
            </a:lvl5pPr>
            <a:lvl6pPr marL="0" marR="0" lvl="5" indent="0" algn="r">
              <a:lnSpc>
                <a:spcPct val="100000"/>
              </a:lnSpc>
              <a:spcBef>
                <a:spcPts val="0"/>
              </a:spcBef>
              <a:spcAft>
                <a:spcPts val="0"/>
              </a:spcAft>
              <a:buClr>
                <a:srgbClr val="000000"/>
              </a:buClr>
              <a:buSzPts val="1200"/>
              <a:buFont typeface="Arial" panose="020B0604020202020204"/>
              <a:buNone/>
              <a:defRPr sz="1200" b="0" i="0" u="none" strike="noStrike" cap="none">
                <a:solidFill>
                  <a:srgbClr val="898989"/>
                </a:solidFill>
                <a:latin typeface="Calibri" panose="020F0502020204030204"/>
                <a:ea typeface="Calibri" panose="020F0502020204030204"/>
                <a:cs typeface="Calibri" panose="020F0502020204030204"/>
                <a:sym typeface="Calibri" panose="020F0502020204030204"/>
              </a:defRPr>
            </a:lvl6pPr>
            <a:lvl7pPr marL="0" marR="0" lvl="6" indent="0" algn="r">
              <a:lnSpc>
                <a:spcPct val="100000"/>
              </a:lnSpc>
              <a:spcBef>
                <a:spcPts val="0"/>
              </a:spcBef>
              <a:spcAft>
                <a:spcPts val="0"/>
              </a:spcAft>
              <a:buClr>
                <a:srgbClr val="000000"/>
              </a:buClr>
              <a:buSzPts val="1200"/>
              <a:buFont typeface="Arial" panose="020B0604020202020204"/>
              <a:buNone/>
              <a:defRPr sz="1200" b="0" i="0" u="none" strike="noStrike" cap="none">
                <a:solidFill>
                  <a:srgbClr val="898989"/>
                </a:solidFill>
                <a:latin typeface="Calibri" panose="020F0502020204030204"/>
                <a:ea typeface="Calibri" panose="020F0502020204030204"/>
                <a:cs typeface="Calibri" panose="020F0502020204030204"/>
                <a:sym typeface="Calibri" panose="020F0502020204030204"/>
              </a:defRPr>
            </a:lvl7pPr>
            <a:lvl8pPr marL="0" marR="0" lvl="7" indent="0" algn="r">
              <a:lnSpc>
                <a:spcPct val="100000"/>
              </a:lnSpc>
              <a:spcBef>
                <a:spcPts val="0"/>
              </a:spcBef>
              <a:spcAft>
                <a:spcPts val="0"/>
              </a:spcAft>
              <a:buClr>
                <a:srgbClr val="000000"/>
              </a:buClr>
              <a:buSzPts val="1200"/>
              <a:buFont typeface="Arial" panose="020B0604020202020204"/>
              <a:buNone/>
              <a:defRPr sz="1200" b="0" i="0" u="none" strike="noStrike" cap="none">
                <a:solidFill>
                  <a:srgbClr val="898989"/>
                </a:solidFill>
                <a:latin typeface="Calibri" panose="020F0502020204030204"/>
                <a:ea typeface="Calibri" panose="020F0502020204030204"/>
                <a:cs typeface="Calibri" panose="020F0502020204030204"/>
                <a:sym typeface="Calibri" panose="020F0502020204030204"/>
              </a:defRPr>
            </a:lvl8pPr>
            <a:lvl9pPr marL="0" marR="0" lvl="8" indent="0" algn="r">
              <a:lnSpc>
                <a:spcPct val="100000"/>
              </a:lnSpc>
              <a:spcBef>
                <a:spcPts val="0"/>
              </a:spcBef>
              <a:spcAft>
                <a:spcPts val="0"/>
              </a:spcAft>
              <a:buClr>
                <a:srgbClr val="000000"/>
              </a:buClr>
              <a:buSzPts val="1200"/>
              <a:buFont typeface="Arial" panose="020B0604020202020204"/>
              <a:buNone/>
              <a:defRPr sz="1200" b="0" i="0" u="none" strike="noStrike" cap="none">
                <a:solidFill>
                  <a:srgbClr val="898989"/>
                </a:solidFill>
                <a:latin typeface="Calibri" panose="020F0502020204030204"/>
                <a:ea typeface="Calibri" panose="020F0502020204030204"/>
                <a:cs typeface="Calibri" panose="020F0502020204030204"/>
                <a:sym typeface="Calibri" panose="020F0502020204030204"/>
              </a:defRPr>
            </a:lvl9pPr>
          </a:lstStyle>
          <a:p>
            <a:pPr marL="0" lvl="0" indent="0" algn="r" rtl="0">
              <a:spcBef>
                <a:spcPts val="0"/>
              </a:spcBef>
              <a:spcAft>
                <a:spcPts val="0"/>
              </a:spcAft>
              <a:buNone/>
            </a:pPr>
            <a:fld id="{00000000-1234-1234-1234-123412341234}" type="slidenum">
              <a:rPr lang="en-GB"/>
            </a:fld>
            <a:endParaRPr lang="en-GB"/>
          </a:p>
        </p:txBody>
      </p:sp>
    </p:spTree>
  </p:cSld>
  <p:clrMapOvr>
    <a:masterClrMapping/>
  </p:clrMapOvr>
  <p:transition>
    <p:split orient="vert" dir="in"/>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matchingName="Comparison">
  <p:cSld name="TWO_OBJECTS_WITH_TEXT">
    <p:spTree>
      <p:nvGrpSpPr>
        <p:cNvPr id="1" name="Shape 41"/>
        <p:cNvGrpSpPr/>
        <p:nvPr/>
      </p:nvGrpSpPr>
      <p:grpSpPr>
        <a:xfrm>
          <a:off x="0" y="0"/>
          <a:ext cx="0" cy="0"/>
          <a:chOff x="0" y="0"/>
          <a:chExt cx="0" cy="0"/>
        </a:xfrm>
      </p:grpSpPr>
      <p:sp>
        <p:nvSpPr>
          <p:cNvPr id="42" name="Google Shape;42;p25"/>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ctr">
              <a:lnSpc>
                <a:spcPct val="100000"/>
              </a:lnSpc>
              <a:spcBef>
                <a:spcPts val="0"/>
              </a:spcBef>
              <a:spcAft>
                <a:spcPts val="0"/>
              </a:spcAft>
              <a:buSzPts val="1400"/>
              <a:buNone/>
              <a:defRPr/>
            </a:lvl2pPr>
            <a:lvl3pPr lvl="2" algn="ctr">
              <a:lnSpc>
                <a:spcPct val="100000"/>
              </a:lnSpc>
              <a:spcBef>
                <a:spcPts val="0"/>
              </a:spcBef>
              <a:spcAft>
                <a:spcPts val="0"/>
              </a:spcAft>
              <a:buSzPts val="1400"/>
              <a:buNone/>
              <a:defRPr/>
            </a:lvl3pPr>
            <a:lvl4pPr lvl="3" algn="ctr">
              <a:lnSpc>
                <a:spcPct val="100000"/>
              </a:lnSpc>
              <a:spcBef>
                <a:spcPts val="0"/>
              </a:spcBef>
              <a:spcAft>
                <a:spcPts val="0"/>
              </a:spcAft>
              <a:buSzPts val="1400"/>
              <a:buNone/>
              <a:defRPr/>
            </a:lvl4pPr>
            <a:lvl5pPr lvl="4" algn="ctr">
              <a:lnSpc>
                <a:spcPct val="100000"/>
              </a:lnSpc>
              <a:spcBef>
                <a:spcPts val="0"/>
              </a:spcBef>
              <a:spcAft>
                <a:spcPts val="0"/>
              </a:spcAft>
              <a:buSzPts val="1400"/>
              <a:buNone/>
              <a:defRPr/>
            </a:lvl5pPr>
            <a:lvl6pPr lvl="5" algn="ctr">
              <a:lnSpc>
                <a:spcPct val="100000"/>
              </a:lnSpc>
              <a:spcBef>
                <a:spcPts val="0"/>
              </a:spcBef>
              <a:spcAft>
                <a:spcPts val="0"/>
              </a:spcAft>
              <a:buSzPts val="1400"/>
              <a:buNone/>
              <a:defRPr/>
            </a:lvl6pPr>
            <a:lvl7pPr lvl="6" algn="ctr">
              <a:lnSpc>
                <a:spcPct val="100000"/>
              </a:lnSpc>
              <a:spcBef>
                <a:spcPts val="0"/>
              </a:spcBef>
              <a:spcAft>
                <a:spcPts val="0"/>
              </a:spcAft>
              <a:buSzPts val="1400"/>
              <a:buNone/>
              <a:defRPr/>
            </a:lvl7pPr>
            <a:lvl8pPr lvl="7" algn="ctr">
              <a:lnSpc>
                <a:spcPct val="100000"/>
              </a:lnSpc>
              <a:spcBef>
                <a:spcPts val="0"/>
              </a:spcBef>
              <a:spcAft>
                <a:spcPts val="0"/>
              </a:spcAft>
              <a:buSzPts val="1400"/>
              <a:buNone/>
              <a:defRPr/>
            </a:lvl8pPr>
            <a:lvl9pPr lvl="8" algn="ctr">
              <a:lnSpc>
                <a:spcPct val="100000"/>
              </a:lnSpc>
              <a:spcBef>
                <a:spcPts val="0"/>
              </a:spcBef>
              <a:spcAft>
                <a:spcPts val="0"/>
              </a:spcAft>
              <a:buSzPts val="1400"/>
              <a:buNone/>
              <a:defRPr/>
            </a:lvl9pPr>
          </a:lstStyle>
          <a:p/>
        </p:txBody>
      </p:sp>
      <p:sp>
        <p:nvSpPr>
          <p:cNvPr id="43" name="Google Shape;43;p25"/>
          <p:cNvSpPr txBox="1">
            <a:spLocks noGrp="1"/>
          </p:cNvSpPr>
          <p:nvPr>
            <p:ph type="body" idx="1"/>
          </p:nvPr>
        </p:nvSpPr>
        <p:spPr>
          <a:xfrm>
            <a:off x="457200" y="1535113"/>
            <a:ext cx="4040100" cy="639900"/>
          </a:xfrm>
          <a:prstGeom prst="rect">
            <a:avLst/>
          </a:prstGeom>
          <a:noFill/>
          <a:ln>
            <a:noFill/>
          </a:ln>
        </p:spPr>
        <p:txBody>
          <a:bodyPr spcFirstLastPara="1" wrap="square" lIns="91425" tIns="45700" rIns="91425" bIns="45700" anchor="b" anchorCtr="0">
            <a:noAutofit/>
          </a:bodyPr>
          <a:lstStyle>
            <a:lvl1pPr marL="457200" lvl="0" indent="-228600" algn="l">
              <a:lnSpc>
                <a:spcPct val="100000"/>
              </a:lnSpc>
              <a:spcBef>
                <a:spcPts val="480"/>
              </a:spcBef>
              <a:spcAft>
                <a:spcPts val="0"/>
              </a:spcAft>
              <a:buClr>
                <a:schemeClr val="dk1"/>
              </a:buClr>
              <a:buSzPts val="2400"/>
              <a:buNone/>
              <a:defRPr sz="2400" b="1"/>
            </a:lvl1pPr>
            <a:lvl2pPr marL="914400" lvl="1" indent="-228600" algn="l">
              <a:lnSpc>
                <a:spcPct val="100000"/>
              </a:lnSpc>
              <a:spcBef>
                <a:spcPts val="400"/>
              </a:spcBef>
              <a:spcAft>
                <a:spcPts val="0"/>
              </a:spcAft>
              <a:buClr>
                <a:schemeClr val="dk1"/>
              </a:buClr>
              <a:buSzPts val="2000"/>
              <a:buNone/>
              <a:defRPr sz="2000" b="1"/>
            </a:lvl2pPr>
            <a:lvl3pPr marL="1371600" lvl="2" indent="-228600" algn="l">
              <a:lnSpc>
                <a:spcPct val="100000"/>
              </a:lnSpc>
              <a:spcBef>
                <a:spcPts val="360"/>
              </a:spcBef>
              <a:spcAft>
                <a:spcPts val="0"/>
              </a:spcAft>
              <a:buClr>
                <a:schemeClr val="dk1"/>
              </a:buClr>
              <a:buSzPts val="1800"/>
              <a:buNone/>
              <a:defRPr sz="1800" b="1"/>
            </a:lvl3pPr>
            <a:lvl4pPr marL="1828800" lvl="3" indent="-228600" algn="l">
              <a:lnSpc>
                <a:spcPct val="100000"/>
              </a:lnSpc>
              <a:spcBef>
                <a:spcPts val="320"/>
              </a:spcBef>
              <a:spcAft>
                <a:spcPts val="0"/>
              </a:spcAft>
              <a:buClr>
                <a:schemeClr val="dk1"/>
              </a:buClr>
              <a:buSzPts val="1600"/>
              <a:buNone/>
              <a:defRPr sz="1600" b="1"/>
            </a:lvl4pPr>
            <a:lvl5pPr marL="2286000" lvl="4" indent="-228600" algn="l">
              <a:lnSpc>
                <a:spcPct val="100000"/>
              </a:lnSpc>
              <a:spcBef>
                <a:spcPts val="320"/>
              </a:spcBef>
              <a:spcAft>
                <a:spcPts val="0"/>
              </a:spcAft>
              <a:buClr>
                <a:schemeClr val="dk1"/>
              </a:buClr>
              <a:buSzPts val="1600"/>
              <a:buNone/>
              <a:defRPr sz="1600" b="1"/>
            </a:lvl5pPr>
            <a:lvl6pPr marL="2743200" lvl="5" indent="-228600" algn="l">
              <a:lnSpc>
                <a:spcPct val="100000"/>
              </a:lnSpc>
              <a:spcBef>
                <a:spcPts val="320"/>
              </a:spcBef>
              <a:spcAft>
                <a:spcPts val="0"/>
              </a:spcAft>
              <a:buClr>
                <a:schemeClr val="dk1"/>
              </a:buClr>
              <a:buSzPts val="1600"/>
              <a:buNone/>
              <a:defRPr sz="1600" b="1"/>
            </a:lvl6pPr>
            <a:lvl7pPr marL="3200400" lvl="6" indent="-228600" algn="l">
              <a:lnSpc>
                <a:spcPct val="100000"/>
              </a:lnSpc>
              <a:spcBef>
                <a:spcPts val="320"/>
              </a:spcBef>
              <a:spcAft>
                <a:spcPts val="0"/>
              </a:spcAft>
              <a:buClr>
                <a:schemeClr val="dk1"/>
              </a:buClr>
              <a:buSzPts val="1600"/>
              <a:buNone/>
              <a:defRPr sz="1600" b="1"/>
            </a:lvl7pPr>
            <a:lvl8pPr marL="3657600" lvl="7" indent="-228600" algn="l">
              <a:lnSpc>
                <a:spcPct val="100000"/>
              </a:lnSpc>
              <a:spcBef>
                <a:spcPts val="320"/>
              </a:spcBef>
              <a:spcAft>
                <a:spcPts val="0"/>
              </a:spcAft>
              <a:buClr>
                <a:schemeClr val="dk1"/>
              </a:buClr>
              <a:buSzPts val="1600"/>
              <a:buNone/>
              <a:defRPr sz="1600" b="1"/>
            </a:lvl8pPr>
            <a:lvl9pPr marL="4114800" lvl="8" indent="-228600" algn="l">
              <a:lnSpc>
                <a:spcPct val="100000"/>
              </a:lnSpc>
              <a:spcBef>
                <a:spcPts val="320"/>
              </a:spcBef>
              <a:spcAft>
                <a:spcPts val="0"/>
              </a:spcAft>
              <a:buClr>
                <a:schemeClr val="dk1"/>
              </a:buClr>
              <a:buSzPts val="1600"/>
              <a:buNone/>
              <a:defRPr sz="1600" b="1"/>
            </a:lvl9pPr>
          </a:lstStyle>
          <a:p/>
        </p:txBody>
      </p:sp>
      <p:sp>
        <p:nvSpPr>
          <p:cNvPr id="44" name="Google Shape;44;p25"/>
          <p:cNvSpPr txBox="1">
            <a:spLocks noGrp="1"/>
          </p:cNvSpPr>
          <p:nvPr>
            <p:ph type="body" idx="2"/>
          </p:nvPr>
        </p:nvSpPr>
        <p:spPr>
          <a:xfrm>
            <a:off x="457200" y="2174875"/>
            <a:ext cx="4040100" cy="3951300"/>
          </a:xfrm>
          <a:prstGeom prst="rect">
            <a:avLst/>
          </a:prstGeom>
          <a:noFill/>
          <a:ln>
            <a:noFill/>
          </a:ln>
        </p:spPr>
        <p:txBody>
          <a:bodyPr spcFirstLastPara="1" wrap="square" lIns="91425" tIns="45700" rIns="91425" bIns="45700" anchor="t" anchorCtr="0">
            <a:noAutofit/>
          </a:bodyPr>
          <a:lstStyle>
            <a:lvl1pPr marL="457200" lvl="0" indent="-381000" algn="l">
              <a:lnSpc>
                <a:spcPct val="100000"/>
              </a:lnSpc>
              <a:spcBef>
                <a:spcPts val="480"/>
              </a:spcBef>
              <a:spcAft>
                <a:spcPts val="0"/>
              </a:spcAft>
              <a:buClr>
                <a:schemeClr val="dk1"/>
              </a:buClr>
              <a:buSzPts val="2400"/>
              <a:buChar char="•"/>
              <a:defRPr sz="2400"/>
            </a:lvl1pPr>
            <a:lvl2pPr marL="914400" lvl="1" indent="-355600" algn="l">
              <a:lnSpc>
                <a:spcPct val="100000"/>
              </a:lnSpc>
              <a:spcBef>
                <a:spcPts val="400"/>
              </a:spcBef>
              <a:spcAft>
                <a:spcPts val="0"/>
              </a:spcAft>
              <a:buClr>
                <a:schemeClr val="dk1"/>
              </a:buClr>
              <a:buSzPts val="2000"/>
              <a:buChar char="–"/>
              <a:defRPr sz="2000"/>
            </a:lvl2pPr>
            <a:lvl3pPr marL="1371600" lvl="2" indent="-342900" algn="l">
              <a:lnSpc>
                <a:spcPct val="100000"/>
              </a:lnSpc>
              <a:spcBef>
                <a:spcPts val="360"/>
              </a:spcBef>
              <a:spcAft>
                <a:spcPts val="0"/>
              </a:spcAft>
              <a:buClr>
                <a:schemeClr val="dk1"/>
              </a:buClr>
              <a:buSzPts val="1800"/>
              <a:buChar char="•"/>
              <a:defRPr sz="1800"/>
            </a:lvl3pPr>
            <a:lvl4pPr marL="1828800" lvl="3" indent="-330200" algn="l">
              <a:lnSpc>
                <a:spcPct val="100000"/>
              </a:lnSpc>
              <a:spcBef>
                <a:spcPts val="320"/>
              </a:spcBef>
              <a:spcAft>
                <a:spcPts val="0"/>
              </a:spcAft>
              <a:buClr>
                <a:schemeClr val="dk1"/>
              </a:buClr>
              <a:buSzPts val="1600"/>
              <a:buChar char="–"/>
              <a:defRPr sz="1600"/>
            </a:lvl4pPr>
            <a:lvl5pPr marL="2286000" lvl="4" indent="-330200" algn="l">
              <a:lnSpc>
                <a:spcPct val="100000"/>
              </a:lnSpc>
              <a:spcBef>
                <a:spcPts val="320"/>
              </a:spcBef>
              <a:spcAft>
                <a:spcPts val="0"/>
              </a:spcAft>
              <a:buClr>
                <a:schemeClr val="dk1"/>
              </a:buClr>
              <a:buSzPts val="1600"/>
              <a:buChar char="»"/>
              <a:defRPr sz="1600"/>
            </a:lvl5pPr>
            <a:lvl6pPr marL="2743200" lvl="5" indent="-330200" algn="l">
              <a:lnSpc>
                <a:spcPct val="100000"/>
              </a:lnSpc>
              <a:spcBef>
                <a:spcPts val="320"/>
              </a:spcBef>
              <a:spcAft>
                <a:spcPts val="0"/>
              </a:spcAft>
              <a:buClr>
                <a:schemeClr val="dk1"/>
              </a:buClr>
              <a:buSzPts val="1600"/>
              <a:buChar char="•"/>
              <a:defRPr sz="1600"/>
            </a:lvl6pPr>
            <a:lvl7pPr marL="3200400" lvl="6" indent="-330200" algn="l">
              <a:lnSpc>
                <a:spcPct val="100000"/>
              </a:lnSpc>
              <a:spcBef>
                <a:spcPts val="320"/>
              </a:spcBef>
              <a:spcAft>
                <a:spcPts val="0"/>
              </a:spcAft>
              <a:buClr>
                <a:schemeClr val="dk1"/>
              </a:buClr>
              <a:buSzPts val="1600"/>
              <a:buChar char="•"/>
              <a:defRPr sz="1600"/>
            </a:lvl7pPr>
            <a:lvl8pPr marL="3657600" lvl="7" indent="-330200" algn="l">
              <a:lnSpc>
                <a:spcPct val="100000"/>
              </a:lnSpc>
              <a:spcBef>
                <a:spcPts val="320"/>
              </a:spcBef>
              <a:spcAft>
                <a:spcPts val="0"/>
              </a:spcAft>
              <a:buClr>
                <a:schemeClr val="dk1"/>
              </a:buClr>
              <a:buSzPts val="1600"/>
              <a:buChar char="•"/>
              <a:defRPr sz="1600"/>
            </a:lvl8pPr>
            <a:lvl9pPr marL="4114800" lvl="8" indent="-330200" algn="l">
              <a:lnSpc>
                <a:spcPct val="100000"/>
              </a:lnSpc>
              <a:spcBef>
                <a:spcPts val="320"/>
              </a:spcBef>
              <a:spcAft>
                <a:spcPts val="0"/>
              </a:spcAft>
              <a:buClr>
                <a:schemeClr val="dk1"/>
              </a:buClr>
              <a:buSzPts val="1600"/>
              <a:buChar char="•"/>
              <a:defRPr sz="1600"/>
            </a:lvl9pPr>
          </a:lstStyle>
          <a:p/>
        </p:txBody>
      </p:sp>
      <p:sp>
        <p:nvSpPr>
          <p:cNvPr id="45" name="Google Shape;45;p25"/>
          <p:cNvSpPr txBox="1">
            <a:spLocks noGrp="1"/>
          </p:cNvSpPr>
          <p:nvPr>
            <p:ph type="body" idx="3"/>
          </p:nvPr>
        </p:nvSpPr>
        <p:spPr>
          <a:xfrm>
            <a:off x="4645026" y="1535113"/>
            <a:ext cx="4041900" cy="639900"/>
          </a:xfrm>
          <a:prstGeom prst="rect">
            <a:avLst/>
          </a:prstGeom>
          <a:noFill/>
          <a:ln>
            <a:noFill/>
          </a:ln>
        </p:spPr>
        <p:txBody>
          <a:bodyPr spcFirstLastPara="1" wrap="square" lIns="91425" tIns="45700" rIns="91425" bIns="45700" anchor="b" anchorCtr="0">
            <a:noAutofit/>
          </a:bodyPr>
          <a:lstStyle>
            <a:lvl1pPr marL="457200" lvl="0" indent="-228600" algn="l">
              <a:lnSpc>
                <a:spcPct val="100000"/>
              </a:lnSpc>
              <a:spcBef>
                <a:spcPts val="480"/>
              </a:spcBef>
              <a:spcAft>
                <a:spcPts val="0"/>
              </a:spcAft>
              <a:buClr>
                <a:schemeClr val="dk1"/>
              </a:buClr>
              <a:buSzPts val="2400"/>
              <a:buNone/>
              <a:defRPr sz="2400" b="1"/>
            </a:lvl1pPr>
            <a:lvl2pPr marL="914400" lvl="1" indent="-228600" algn="l">
              <a:lnSpc>
                <a:spcPct val="100000"/>
              </a:lnSpc>
              <a:spcBef>
                <a:spcPts val="400"/>
              </a:spcBef>
              <a:spcAft>
                <a:spcPts val="0"/>
              </a:spcAft>
              <a:buClr>
                <a:schemeClr val="dk1"/>
              </a:buClr>
              <a:buSzPts val="2000"/>
              <a:buNone/>
              <a:defRPr sz="2000" b="1"/>
            </a:lvl2pPr>
            <a:lvl3pPr marL="1371600" lvl="2" indent="-228600" algn="l">
              <a:lnSpc>
                <a:spcPct val="100000"/>
              </a:lnSpc>
              <a:spcBef>
                <a:spcPts val="360"/>
              </a:spcBef>
              <a:spcAft>
                <a:spcPts val="0"/>
              </a:spcAft>
              <a:buClr>
                <a:schemeClr val="dk1"/>
              </a:buClr>
              <a:buSzPts val="1800"/>
              <a:buNone/>
              <a:defRPr sz="1800" b="1"/>
            </a:lvl3pPr>
            <a:lvl4pPr marL="1828800" lvl="3" indent="-228600" algn="l">
              <a:lnSpc>
                <a:spcPct val="100000"/>
              </a:lnSpc>
              <a:spcBef>
                <a:spcPts val="320"/>
              </a:spcBef>
              <a:spcAft>
                <a:spcPts val="0"/>
              </a:spcAft>
              <a:buClr>
                <a:schemeClr val="dk1"/>
              </a:buClr>
              <a:buSzPts val="1600"/>
              <a:buNone/>
              <a:defRPr sz="1600" b="1"/>
            </a:lvl4pPr>
            <a:lvl5pPr marL="2286000" lvl="4" indent="-228600" algn="l">
              <a:lnSpc>
                <a:spcPct val="100000"/>
              </a:lnSpc>
              <a:spcBef>
                <a:spcPts val="320"/>
              </a:spcBef>
              <a:spcAft>
                <a:spcPts val="0"/>
              </a:spcAft>
              <a:buClr>
                <a:schemeClr val="dk1"/>
              </a:buClr>
              <a:buSzPts val="1600"/>
              <a:buNone/>
              <a:defRPr sz="1600" b="1"/>
            </a:lvl5pPr>
            <a:lvl6pPr marL="2743200" lvl="5" indent="-228600" algn="l">
              <a:lnSpc>
                <a:spcPct val="100000"/>
              </a:lnSpc>
              <a:spcBef>
                <a:spcPts val="320"/>
              </a:spcBef>
              <a:spcAft>
                <a:spcPts val="0"/>
              </a:spcAft>
              <a:buClr>
                <a:schemeClr val="dk1"/>
              </a:buClr>
              <a:buSzPts val="1600"/>
              <a:buNone/>
              <a:defRPr sz="1600" b="1"/>
            </a:lvl6pPr>
            <a:lvl7pPr marL="3200400" lvl="6" indent="-228600" algn="l">
              <a:lnSpc>
                <a:spcPct val="100000"/>
              </a:lnSpc>
              <a:spcBef>
                <a:spcPts val="320"/>
              </a:spcBef>
              <a:spcAft>
                <a:spcPts val="0"/>
              </a:spcAft>
              <a:buClr>
                <a:schemeClr val="dk1"/>
              </a:buClr>
              <a:buSzPts val="1600"/>
              <a:buNone/>
              <a:defRPr sz="1600" b="1"/>
            </a:lvl7pPr>
            <a:lvl8pPr marL="3657600" lvl="7" indent="-228600" algn="l">
              <a:lnSpc>
                <a:spcPct val="100000"/>
              </a:lnSpc>
              <a:spcBef>
                <a:spcPts val="320"/>
              </a:spcBef>
              <a:spcAft>
                <a:spcPts val="0"/>
              </a:spcAft>
              <a:buClr>
                <a:schemeClr val="dk1"/>
              </a:buClr>
              <a:buSzPts val="1600"/>
              <a:buNone/>
              <a:defRPr sz="1600" b="1"/>
            </a:lvl8pPr>
            <a:lvl9pPr marL="4114800" lvl="8" indent="-228600" algn="l">
              <a:lnSpc>
                <a:spcPct val="100000"/>
              </a:lnSpc>
              <a:spcBef>
                <a:spcPts val="320"/>
              </a:spcBef>
              <a:spcAft>
                <a:spcPts val="0"/>
              </a:spcAft>
              <a:buClr>
                <a:schemeClr val="dk1"/>
              </a:buClr>
              <a:buSzPts val="1600"/>
              <a:buNone/>
              <a:defRPr sz="1600" b="1"/>
            </a:lvl9pPr>
          </a:lstStyle>
          <a:p/>
        </p:txBody>
      </p:sp>
      <p:sp>
        <p:nvSpPr>
          <p:cNvPr id="46" name="Google Shape;46;p25"/>
          <p:cNvSpPr txBox="1">
            <a:spLocks noGrp="1"/>
          </p:cNvSpPr>
          <p:nvPr>
            <p:ph type="body" idx="4"/>
          </p:nvPr>
        </p:nvSpPr>
        <p:spPr>
          <a:xfrm>
            <a:off x="4645026" y="2174875"/>
            <a:ext cx="4041900" cy="3951300"/>
          </a:xfrm>
          <a:prstGeom prst="rect">
            <a:avLst/>
          </a:prstGeom>
          <a:noFill/>
          <a:ln>
            <a:noFill/>
          </a:ln>
        </p:spPr>
        <p:txBody>
          <a:bodyPr spcFirstLastPara="1" wrap="square" lIns="91425" tIns="45700" rIns="91425" bIns="45700" anchor="t" anchorCtr="0">
            <a:noAutofit/>
          </a:bodyPr>
          <a:lstStyle>
            <a:lvl1pPr marL="457200" lvl="0" indent="-381000" algn="l">
              <a:lnSpc>
                <a:spcPct val="100000"/>
              </a:lnSpc>
              <a:spcBef>
                <a:spcPts val="480"/>
              </a:spcBef>
              <a:spcAft>
                <a:spcPts val="0"/>
              </a:spcAft>
              <a:buClr>
                <a:schemeClr val="dk1"/>
              </a:buClr>
              <a:buSzPts val="2400"/>
              <a:buChar char="•"/>
              <a:defRPr sz="2400"/>
            </a:lvl1pPr>
            <a:lvl2pPr marL="914400" lvl="1" indent="-355600" algn="l">
              <a:lnSpc>
                <a:spcPct val="100000"/>
              </a:lnSpc>
              <a:spcBef>
                <a:spcPts val="400"/>
              </a:spcBef>
              <a:spcAft>
                <a:spcPts val="0"/>
              </a:spcAft>
              <a:buClr>
                <a:schemeClr val="dk1"/>
              </a:buClr>
              <a:buSzPts val="2000"/>
              <a:buChar char="–"/>
              <a:defRPr sz="2000"/>
            </a:lvl2pPr>
            <a:lvl3pPr marL="1371600" lvl="2" indent="-342900" algn="l">
              <a:lnSpc>
                <a:spcPct val="100000"/>
              </a:lnSpc>
              <a:spcBef>
                <a:spcPts val="360"/>
              </a:spcBef>
              <a:spcAft>
                <a:spcPts val="0"/>
              </a:spcAft>
              <a:buClr>
                <a:schemeClr val="dk1"/>
              </a:buClr>
              <a:buSzPts val="1800"/>
              <a:buChar char="•"/>
              <a:defRPr sz="1800"/>
            </a:lvl3pPr>
            <a:lvl4pPr marL="1828800" lvl="3" indent="-330200" algn="l">
              <a:lnSpc>
                <a:spcPct val="100000"/>
              </a:lnSpc>
              <a:spcBef>
                <a:spcPts val="320"/>
              </a:spcBef>
              <a:spcAft>
                <a:spcPts val="0"/>
              </a:spcAft>
              <a:buClr>
                <a:schemeClr val="dk1"/>
              </a:buClr>
              <a:buSzPts val="1600"/>
              <a:buChar char="–"/>
              <a:defRPr sz="1600"/>
            </a:lvl4pPr>
            <a:lvl5pPr marL="2286000" lvl="4" indent="-330200" algn="l">
              <a:lnSpc>
                <a:spcPct val="100000"/>
              </a:lnSpc>
              <a:spcBef>
                <a:spcPts val="320"/>
              </a:spcBef>
              <a:spcAft>
                <a:spcPts val="0"/>
              </a:spcAft>
              <a:buClr>
                <a:schemeClr val="dk1"/>
              </a:buClr>
              <a:buSzPts val="1600"/>
              <a:buChar char="»"/>
              <a:defRPr sz="1600"/>
            </a:lvl5pPr>
            <a:lvl6pPr marL="2743200" lvl="5" indent="-330200" algn="l">
              <a:lnSpc>
                <a:spcPct val="100000"/>
              </a:lnSpc>
              <a:spcBef>
                <a:spcPts val="320"/>
              </a:spcBef>
              <a:spcAft>
                <a:spcPts val="0"/>
              </a:spcAft>
              <a:buClr>
                <a:schemeClr val="dk1"/>
              </a:buClr>
              <a:buSzPts val="1600"/>
              <a:buChar char="•"/>
              <a:defRPr sz="1600"/>
            </a:lvl6pPr>
            <a:lvl7pPr marL="3200400" lvl="6" indent="-330200" algn="l">
              <a:lnSpc>
                <a:spcPct val="100000"/>
              </a:lnSpc>
              <a:spcBef>
                <a:spcPts val="320"/>
              </a:spcBef>
              <a:spcAft>
                <a:spcPts val="0"/>
              </a:spcAft>
              <a:buClr>
                <a:schemeClr val="dk1"/>
              </a:buClr>
              <a:buSzPts val="1600"/>
              <a:buChar char="•"/>
              <a:defRPr sz="1600"/>
            </a:lvl7pPr>
            <a:lvl8pPr marL="3657600" lvl="7" indent="-330200" algn="l">
              <a:lnSpc>
                <a:spcPct val="100000"/>
              </a:lnSpc>
              <a:spcBef>
                <a:spcPts val="320"/>
              </a:spcBef>
              <a:spcAft>
                <a:spcPts val="0"/>
              </a:spcAft>
              <a:buClr>
                <a:schemeClr val="dk1"/>
              </a:buClr>
              <a:buSzPts val="1600"/>
              <a:buChar char="•"/>
              <a:defRPr sz="1600"/>
            </a:lvl8pPr>
            <a:lvl9pPr marL="4114800" lvl="8" indent="-330200" algn="l">
              <a:lnSpc>
                <a:spcPct val="100000"/>
              </a:lnSpc>
              <a:spcBef>
                <a:spcPts val="320"/>
              </a:spcBef>
              <a:spcAft>
                <a:spcPts val="0"/>
              </a:spcAft>
              <a:buClr>
                <a:schemeClr val="dk1"/>
              </a:buClr>
              <a:buSzPts val="1600"/>
              <a:buChar char="•"/>
              <a:defRPr sz="1600"/>
            </a:lvl9pPr>
          </a:lstStyle>
          <a:p/>
        </p:txBody>
      </p:sp>
      <p:sp>
        <p:nvSpPr>
          <p:cNvPr id="47" name="Google Shape;47;p25"/>
          <p:cNvSpPr txBox="1">
            <a:spLocks noGrp="1"/>
          </p:cNvSpPr>
          <p:nvPr>
            <p:ph type="dt" idx="10"/>
          </p:nvPr>
        </p:nvSpPr>
        <p:spPr>
          <a:xfrm>
            <a:off x="457200" y="6356352"/>
            <a:ext cx="2133600" cy="365100"/>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8" name="Google Shape;48;p25"/>
          <p:cNvSpPr txBox="1">
            <a:spLocks noGrp="1"/>
          </p:cNvSpPr>
          <p:nvPr>
            <p:ph type="ftr" idx="11"/>
          </p:nvPr>
        </p:nvSpPr>
        <p:spPr>
          <a:xfrm>
            <a:off x="3124200" y="6356352"/>
            <a:ext cx="2895600" cy="365100"/>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0"/>
              </a:spcBef>
              <a:spcAft>
                <a:spcPts val="0"/>
              </a:spcAft>
              <a:buClr>
                <a:srgbClr val="000000"/>
              </a:buClr>
              <a:buSzPts val="1400"/>
              <a:buFont typeface="Arial" panose="020B0604020202020204"/>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1pPr>
            <a:lvl2pPr marR="0" lvl="1" algn="l" rtl="0">
              <a:lnSpc>
                <a:spcPct val="100000"/>
              </a:lnSpc>
              <a:spcBef>
                <a:spcPts val="0"/>
              </a:spcBef>
              <a:spcAft>
                <a:spcPts val="0"/>
              </a:spcAft>
              <a:buClr>
                <a:srgbClr val="000000"/>
              </a:buClr>
              <a:buSzPts val="1400"/>
              <a:buFont typeface="Arial" panose="020B0604020202020204"/>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2pPr>
            <a:lvl3pPr marR="0" lvl="2" algn="l" rtl="0">
              <a:lnSpc>
                <a:spcPct val="100000"/>
              </a:lnSpc>
              <a:spcBef>
                <a:spcPts val="0"/>
              </a:spcBef>
              <a:spcAft>
                <a:spcPts val="0"/>
              </a:spcAft>
              <a:buClr>
                <a:srgbClr val="000000"/>
              </a:buClr>
              <a:buSzPts val="1400"/>
              <a:buFont typeface="Arial" panose="020B0604020202020204"/>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3pPr>
            <a:lvl4pPr marR="0" lvl="3" algn="l" rtl="0">
              <a:lnSpc>
                <a:spcPct val="100000"/>
              </a:lnSpc>
              <a:spcBef>
                <a:spcPts val="0"/>
              </a:spcBef>
              <a:spcAft>
                <a:spcPts val="0"/>
              </a:spcAft>
              <a:buClr>
                <a:srgbClr val="000000"/>
              </a:buClr>
              <a:buSzPts val="1400"/>
              <a:buFont typeface="Arial" panose="020B0604020202020204"/>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4pPr>
            <a:lvl5pPr marR="0" lvl="4" algn="l" rtl="0">
              <a:lnSpc>
                <a:spcPct val="100000"/>
              </a:lnSpc>
              <a:spcBef>
                <a:spcPts val="0"/>
              </a:spcBef>
              <a:spcAft>
                <a:spcPts val="0"/>
              </a:spcAft>
              <a:buClr>
                <a:srgbClr val="000000"/>
              </a:buClr>
              <a:buSzPts val="1400"/>
              <a:buFont typeface="Arial" panose="020B0604020202020204"/>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5pPr>
            <a:lvl6pPr marR="0" lvl="5" algn="l" rtl="0">
              <a:lnSpc>
                <a:spcPct val="100000"/>
              </a:lnSpc>
              <a:spcBef>
                <a:spcPts val="0"/>
              </a:spcBef>
              <a:spcAft>
                <a:spcPts val="0"/>
              </a:spcAft>
              <a:buClr>
                <a:srgbClr val="000000"/>
              </a:buClr>
              <a:buSzPts val="1400"/>
              <a:buFont typeface="Arial" panose="020B0604020202020204"/>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6pPr>
            <a:lvl7pPr marR="0" lvl="6" algn="l" rtl="0">
              <a:lnSpc>
                <a:spcPct val="100000"/>
              </a:lnSpc>
              <a:spcBef>
                <a:spcPts val="0"/>
              </a:spcBef>
              <a:spcAft>
                <a:spcPts val="0"/>
              </a:spcAft>
              <a:buClr>
                <a:srgbClr val="000000"/>
              </a:buClr>
              <a:buSzPts val="1400"/>
              <a:buFont typeface="Arial" panose="020B0604020202020204"/>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7pPr>
            <a:lvl8pPr marR="0" lvl="7" algn="l" rtl="0">
              <a:lnSpc>
                <a:spcPct val="100000"/>
              </a:lnSpc>
              <a:spcBef>
                <a:spcPts val="0"/>
              </a:spcBef>
              <a:spcAft>
                <a:spcPts val="0"/>
              </a:spcAft>
              <a:buClr>
                <a:srgbClr val="000000"/>
              </a:buClr>
              <a:buSzPts val="1400"/>
              <a:buFont typeface="Arial" panose="020B0604020202020204"/>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8pPr>
            <a:lvl9pPr marR="0" lvl="8" algn="l" rtl="0">
              <a:lnSpc>
                <a:spcPct val="100000"/>
              </a:lnSpc>
              <a:spcBef>
                <a:spcPts val="0"/>
              </a:spcBef>
              <a:spcAft>
                <a:spcPts val="0"/>
              </a:spcAft>
              <a:buClr>
                <a:srgbClr val="000000"/>
              </a:buClr>
              <a:buSzPts val="1400"/>
              <a:buFont typeface="Arial" panose="020B0604020202020204"/>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9pPr>
          </a:lstStyle>
          <a:p/>
        </p:txBody>
      </p:sp>
      <p:sp>
        <p:nvSpPr>
          <p:cNvPr id="49" name="Google Shape;49;p25"/>
          <p:cNvSpPr txBox="1">
            <a:spLocks noGrp="1"/>
          </p:cNvSpPr>
          <p:nvPr>
            <p:ph type="sldNum" idx="12"/>
          </p:nvPr>
        </p:nvSpPr>
        <p:spPr>
          <a:xfrm>
            <a:off x="6553200" y="6356352"/>
            <a:ext cx="2133600" cy="365100"/>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panose="020B0604020202020204"/>
              <a:buNone/>
              <a:defRPr sz="1200" b="0" i="0" u="none" strike="noStrike" cap="none">
                <a:solidFill>
                  <a:srgbClr val="898989"/>
                </a:solidFill>
                <a:latin typeface="Calibri" panose="020F0502020204030204"/>
                <a:ea typeface="Calibri" panose="020F0502020204030204"/>
                <a:cs typeface="Calibri" panose="020F0502020204030204"/>
                <a:sym typeface="Calibri" panose="020F0502020204030204"/>
              </a:defRPr>
            </a:lvl1pPr>
            <a:lvl2pPr marL="0" marR="0" lvl="1" indent="0" algn="r">
              <a:lnSpc>
                <a:spcPct val="100000"/>
              </a:lnSpc>
              <a:spcBef>
                <a:spcPts val="0"/>
              </a:spcBef>
              <a:spcAft>
                <a:spcPts val="0"/>
              </a:spcAft>
              <a:buClr>
                <a:srgbClr val="000000"/>
              </a:buClr>
              <a:buSzPts val="1200"/>
              <a:buFont typeface="Arial" panose="020B0604020202020204"/>
              <a:buNone/>
              <a:defRPr sz="1200" b="0" i="0" u="none" strike="noStrike" cap="none">
                <a:solidFill>
                  <a:srgbClr val="898989"/>
                </a:solidFill>
                <a:latin typeface="Calibri" panose="020F0502020204030204"/>
                <a:ea typeface="Calibri" panose="020F0502020204030204"/>
                <a:cs typeface="Calibri" panose="020F0502020204030204"/>
                <a:sym typeface="Calibri" panose="020F0502020204030204"/>
              </a:defRPr>
            </a:lvl2pPr>
            <a:lvl3pPr marL="0" marR="0" lvl="2" indent="0" algn="r">
              <a:lnSpc>
                <a:spcPct val="100000"/>
              </a:lnSpc>
              <a:spcBef>
                <a:spcPts val="0"/>
              </a:spcBef>
              <a:spcAft>
                <a:spcPts val="0"/>
              </a:spcAft>
              <a:buClr>
                <a:srgbClr val="000000"/>
              </a:buClr>
              <a:buSzPts val="1200"/>
              <a:buFont typeface="Arial" panose="020B0604020202020204"/>
              <a:buNone/>
              <a:defRPr sz="1200" b="0" i="0" u="none" strike="noStrike" cap="none">
                <a:solidFill>
                  <a:srgbClr val="898989"/>
                </a:solidFill>
                <a:latin typeface="Calibri" panose="020F0502020204030204"/>
                <a:ea typeface="Calibri" panose="020F0502020204030204"/>
                <a:cs typeface="Calibri" panose="020F0502020204030204"/>
                <a:sym typeface="Calibri" panose="020F0502020204030204"/>
              </a:defRPr>
            </a:lvl3pPr>
            <a:lvl4pPr marL="0" marR="0" lvl="3" indent="0" algn="r">
              <a:lnSpc>
                <a:spcPct val="100000"/>
              </a:lnSpc>
              <a:spcBef>
                <a:spcPts val="0"/>
              </a:spcBef>
              <a:spcAft>
                <a:spcPts val="0"/>
              </a:spcAft>
              <a:buClr>
                <a:srgbClr val="000000"/>
              </a:buClr>
              <a:buSzPts val="1200"/>
              <a:buFont typeface="Arial" panose="020B0604020202020204"/>
              <a:buNone/>
              <a:defRPr sz="1200" b="0" i="0" u="none" strike="noStrike" cap="none">
                <a:solidFill>
                  <a:srgbClr val="898989"/>
                </a:solidFill>
                <a:latin typeface="Calibri" panose="020F0502020204030204"/>
                <a:ea typeface="Calibri" panose="020F0502020204030204"/>
                <a:cs typeface="Calibri" panose="020F0502020204030204"/>
                <a:sym typeface="Calibri" panose="020F0502020204030204"/>
              </a:defRPr>
            </a:lvl4pPr>
            <a:lvl5pPr marL="0" marR="0" lvl="4" indent="0" algn="r">
              <a:lnSpc>
                <a:spcPct val="100000"/>
              </a:lnSpc>
              <a:spcBef>
                <a:spcPts val="0"/>
              </a:spcBef>
              <a:spcAft>
                <a:spcPts val="0"/>
              </a:spcAft>
              <a:buClr>
                <a:srgbClr val="000000"/>
              </a:buClr>
              <a:buSzPts val="1200"/>
              <a:buFont typeface="Arial" panose="020B0604020202020204"/>
              <a:buNone/>
              <a:defRPr sz="1200" b="0" i="0" u="none" strike="noStrike" cap="none">
                <a:solidFill>
                  <a:srgbClr val="898989"/>
                </a:solidFill>
                <a:latin typeface="Calibri" panose="020F0502020204030204"/>
                <a:ea typeface="Calibri" panose="020F0502020204030204"/>
                <a:cs typeface="Calibri" panose="020F0502020204030204"/>
                <a:sym typeface="Calibri" panose="020F0502020204030204"/>
              </a:defRPr>
            </a:lvl5pPr>
            <a:lvl6pPr marL="0" marR="0" lvl="5" indent="0" algn="r">
              <a:lnSpc>
                <a:spcPct val="100000"/>
              </a:lnSpc>
              <a:spcBef>
                <a:spcPts val="0"/>
              </a:spcBef>
              <a:spcAft>
                <a:spcPts val="0"/>
              </a:spcAft>
              <a:buClr>
                <a:srgbClr val="000000"/>
              </a:buClr>
              <a:buSzPts val="1200"/>
              <a:buFont typeface="Arial" panose="020B0604020202020204"/>
              <a:buNone/>
              <a:defRPr sz="1200" b="0" i="0" u="none" strike="noStrike" cap="none">
                <a:solidFill>
                  <a:srgbClr val="898989"/>
                </a:solidFill>
                <a:latin typeface="Calibri" panose="020F0502020204030204"/>
                <a:ea typeface="Calibri" panose="020F0502020204030204"/>
                <a:cs typeface="Calibri" panose="020F0502020204030204"/>
                <a:sym typeface="Calibri" panose="020F0502020204030204"/>
              </a:defRPr>
            </a:lvl6pPr>
            <a:lvl7pPr marL="0" marR="0" lvl="6" indent="0" algn="r">
              <a:lnSpc>
                <a:spcPct val="100000"/>
              </a:lnSpc>
              <a:spcBef>
                <a:spcPts val="0"/>
              </a:spcBef>
              <a:spcAft>
                <a:spcPts val="0"/>
              </a:spcAft>
              <a:buClr>
                <a:srgbClr val="000000"/>
              </a:buClr>
              <a:buSzPts val="1200"/>
              <a:buFont typeface="Arial" panose="020B0604020202020204"/>
              <a:buNone/>
              <a:defRPr sz="1200" b="0" i="0" u="none" strike="noStrike" cap="none">
                <a:solidFill>
                  <a:srgbClr val="898989"/>
                </a:solidFill>
                <a:latin typeface="Calibri" panose="020F0502020204030204"/>
                <a:ea typeface="Calibri" panose="020F0502020204030204"/>
                <a:cs typeface="Calibri" panose="020F0502020204030204"/>
                <a:sym typeface="Calibri" panose="020F0502020204030204"/>
              </a:defRPr>
            </a:lvl7pPr>
            <a:lvl8pPr marL="0" marR="0" lvl="7" indent="0" algn="r">
              <a:lnSpc>
                <a:spcPct val="100000"/>
              </a:lnSpc>
              <a:spcBef>
                <a:spcPts val="0"/>
              </a:spcBef>
              <a:spcAft>
                <a:spcPts val="0"/>
              </a:spcAft>
              <a:buClr>
                <a:srgbClr val="000000"/>
              </a:buClr>
              <a:buSzPts val="1200"/>
              <a:buFont typeface="Arial" panose="020B0604020202020204"/>
              <a:buNone/>
              <a:defRPr sz="1200" b="0" i="0" u="none" strike="noStrike" cap="none">
                <a:solidFill>
                  <a:srgbClr val="898989"/>
                </a:solidFill>
                <a:latin typeface="Calibri" panose="020F0502020204030204"/>
                <a:ea typeface="Calibri" panose="020F0502020204030204"/>
                <a:cs typeface="Calibri" panose="020F0502020204030204"/>
                <a:sym typeface="Calibri" panose="020F0502020204030204"/>
              </a:defRPr>
            </a:lvl8pPr>
            <a:lvl9pPr marL="0" marR="0" lvl="8" indent="0" algn="r">
              <a:lnSpc>
                <a:spcPct val="100000"/>
              </a:lnSpc>
              <a:spcBef>
                <a:spcPts val="0"/>
              </a:spcBef>
              <a:spcAft>
                <a:spcPts val="0"/>
              </a:spcAft>
              <a:buClr>
                <a:srgbClr val="000000"/>
              </a:buClr>
              <a:buSzPts val="1200"/>
              <a:buFont typeface="Arial" panose="020B0604020202020204"/>
              <a:buNone/>
              <a:defRPr sz="1200" b="0" i="0" u="none" strike="noStrike" cap="none">
                <a:solidFill>
                  <a:srgbClr val="898989"/>
                </a:solidFill>
                <a:latin typeface="Calibri" panose="020F0502020204030204"/>
                <a:ea typeface="Calibri" panose="020F0502020204030204"/>
                <a:cs typeface="Calibri" panose="020F0502020204030204"/>
                <a:sym typeface="Calibri" panose="020F0502020204030204"/>
              </a:defRPr>
            </a:lvl9pPr>
          </a:lstStyle>
          <a:p>
            <a:pPr marL="0" lvl="0" indent="0" algn="r" rtl="0">
              <a:spcBef>
                <a:spcPts val="0"/>
              </a:spcBef>
              <a:spcAft>
                <a:spcPts val="0"/>
              </a:spcAft>
              <a:buNone/>
            </a:pPr>
            <a:fld id="{00000000-1234-1234-1234-123412341234}" type="slidenum">
              <a:rPr lang="en-GB"/>
            </a:fld>
            <a:endParaRPr lang="en-GB"/>
          </a:p>
        </p:txBody>
      </p:sp>
    </p:spTree>
  </p:cSld>
  <p:clrMapOvr>
    <a:masterClrMapping/>
  </p:clrMapOvr>
  <p:transition>
    <p:split orient="vert" dir="in"/>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matchingName="Title Only">
  <p:cSld name="TITLE_ONLY">
    <p:spTree>
      <p:nvGrpSpPr>
        <p:cNvPr id="1" name="Shape 50"/>
        <p:cNvGrpSpPr/>
        <p:nvPr/>
      </p:nvGrpSpPr>
      <p:grpSpPr>
        <a:xfrm>
          <a:off x="0" y="0"/>
          <a:ext cx="0" cy="0"/>
          <a:chOff x="0" y="0"/>
          <a:chExt cx="0" cy="0"/>
        </a:xfrm>
      </p:grpSpPr>
      <p:sp>
        <p:nvSpPr>
          <p:cNvPr id="51" name="Google Shape;51;p26"/>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ctr">
              <a:lnSpc>
                <a:spcPct val="100000"/>
              </a:lnSpc>
              <a:spcBef>
                <a:spcPts val="0"/>
              </a:spcBef>
              <a:spcAft>
                <a:spcPts val="0"/>
              </a:spcAft>
              <a:buSzPts val="1400"/>
              <a:buNone/>
              <a:defRPr/>
            </a:lvl2pPr>
            <a:lvl3pPr lvl="2" algn="ctr">
              <a:lnSpc>
                <a:spcPct val="100000"/>
              </a:lnSpc>
              <a:spcBef>
                <a:spcPts val="0"/>
              </a:spcBef>
              <a:spcAft>
                <a:spcPts val="0"/>
              </a:spcAft>
              <a:buSzPts val="1400"/>
              <a:buNone/>
              <a:defRPr/>
            </a:lvl3pPr>
            <a:lvl4pPr lvl="3" algn="ctr">
              <a:lnSpc>
                <a:spcPct val="100000"/>
              </a:lnSpc>
              <a:spcBef>
                <a:spcPts val="0"/>
              </a:spcBef>
              <a:spcAft>
                <a:spcPts val="0"/>
              </a:spcAft>
              <a:buSzPts val="1400"/>
              <a:buNone/>
              <a:defRPr/>
            </a:lvl4pPr>
            <a:lvl5pPr lvl="4" algn="ctr">
              <a:lnSpc>
                <a:spcPct val="100000"/>
              </a:lnSpc>
              <a:spcBef>
                <a:spcPts val="0"/>
              </a:spcBef>
              <a:spcAft>
                <a:spcPts val="0"/>
              </a:spcAft>
              <a:buSzPts val="1400"/>
              <a:buNone/>
              <a:defRPr/>
            </a:lvl5pPr>
            <a:lvl6pPr lvl="5" algn="ctr">
              <a:lnSpc>
                <a:spcPct val="100000"/>
              </a:lnSpc>
              <a:spcBef>
                <a:spcPts val="0"/>
              </a:spcBef>
              <a:spcAft>
                <a:spcPts val="0"/>
              </a:spcAft>
              <a:buSzPts val="1400"/>
              <a:buNone/>
              <a:defRPr/>
            </a:lvl6pPr>
            <a:lvl7pPr lvl="6" algn="ctr">
              <a:lnSpc>
                <a:spcPct val="100000"/>
              </a:lnSpc>
              <a:spcBef>
                <a:spcPts val="0"/>
              </a:spcBef>
              <a:spcAft>
                <a:spcPts val="0"/>
              </a:spcAft>
              <a:buSzPts val="1400"/>
              <a:buNone/>
              <a:defRPr/>
            </a:lvl7pPr>
            <a:lvl8pPr lvl="7" algn="ctr">
              <a:lnSpc>
                <a:spcPct val="100000"/>
              </a:lnSpc>
              <a:spcBef>
                <a:spcPts val="0"/>
              </a:spcBef>
              <a:spcAft>
                <a:spcPts val="0"/>
              </a:spcAft>
              <a:buSzPts val="1400"/>
              <a:buNone/>
              <a:defRPr/>
            </a:lvl8pPr>
            <a:lvl9pPr lvl="8" algn="ctr">
              <a:lnSpc>
                <a:spcPct val="100000"/>
              </a:lnSpc>
              <a:spcBef>
                <a:spcPts val="0"/>
              </a:spcBef>
              <a:spcAft>
                <a:spcPts val="0"/>
              </a:spcAft>
              <a:buSzPts val="1400"/>
              <a:buNone/>
              <a:defRPr/>
            </a:lvl9pPr>
          </a:lstStyle>
          <a:p/>
        </p:txBody>
      </p:sp>
      <p:sp>
        <p:nvSpPr>
          <p:cNvPr id="52" name="Google Shape;52;p26"/>
          <p:cNvSpPr txBox="1">
            <a:spLocks noGrp="1"/>
          </p:cNvSpPr>
          <p:nvPr>
            <p:ph type="dt" idx="10"/>
          </p:nvPr>
        </p:nvSpPr>
        <p:spPr>
          <a:xfrm>
            <a:off x="457200" y="6356352"/>
            <a:ext cx="2133600" cy="365100"/>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3" name="Google Shape;53;p26"/>
          <p:cNvSpPr txBox="1">
            <a:spLocks noGrp="1"/>
          </p:cNvSpPr>
          <p:nvPr>
            <p:ph type="ftr" idx="11"/>
          </p:nvPr>
        </p:nvSpPr>
        <p:spPr>
          <a:xfrm>
            <a:off x="3124200" y="6356352"/>
            <a:ext cx="2895600" cy="365100"/>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0"/>
              </a:spcBef>
              <a:spcAft>
                <a:spcPts val="0"/>
              </a:spcAft>
              <a:buClr>
                <a:srgbClr val="000000"/>
              </a:buClr>
              <a:buSzPts val="1400"/>
              <a:buFont typeface="Arial" panose="020B0604020202020204"/>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1pPr>
            <a:lvl2pPr marR="0" lvl="1" algn="l" rtl="0">
              <a:lnSpc>
                <a:spcPct val="100000"/>
              </a:lnSpc>
              <a:spcBef>
                <a:spcPts val="0"/>
              </a:spcBef>
              <a:spcAft>
                <a:spcPts val="0"/>
              </a:spcAft>
              <a:buClr>
                <a:srgbClr val="000000"/>
              </a:buClr>
              <a:buSzPts val="1400"/>
              <a:buFont typeface="Arial" panose="020B0604020202020204"/>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2pPr>
            <a:lvl3pPr marR="0" lvl="2" algn="l" rtl="0">
              <a:lnSpc>
                <a:spcPct val="100000"/>
              </a:lnSpc>
              <a:spcBef>
                <a:spcPts val="0"/>
              </a:spcBef>
              <a:spcAft>
                <a:spcPts val="0"/>
              </a:spcAft>
              <a:buClr>
                <a:srgbClr val="000000"/>
              </a:buClr>
              <a:buSzPts val="1400"/>
              <a:buFont typeface="Arial" panose="020B0604020202020204"/>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3pPr>
            <a:lvl4pPr marR="0" lvl="3" algn="l" rtl="0">
              <a:lnSpc>
                <a:spcPct val="100000"/>
              </a:lnSpc>
              <a:spcBef>
                <a:spcPts val="0"/>
              </a:spcBef>
              <a:spcAft>
                <a:spcPts val="0"/>
              </a:spcAft>
              <a:buClr>
                <a:srgbClr val="000000"/>
              </a:buClr>
              <a:buSzPts val="1400"/>
              <a:buFont typeface="Arial" panose="020B0604020202020204"/>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4pPr>
            <a:lvl5pPr marR="0" lvl="4" algn="l" rtl="0">
              <a:lnSpc>
                <a:spcPct val="100000"/>
              </a:lnSpc>
              <a:spcBef>
                <a:spcPts val="0"/>
              </a:spcBef>
              <a:spcAft>
                <a:spcPts val="0"/>
              </a:spcAft>
              <a:buClr>
                <a:srgbClr val="000000"/>
              </a:buClr>
              <a:buSzPts val="1400"/>
              <a:buFont typeface="Arial" panose="020B0604020202020204"/>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5pPr>
            <a:lvl6pPr marR="0" lvl="5" algn="l" rtl="0">
              <a:lnSpc>
                <a:spcPct val="100000"/>
              </a:lnSpc>
              <a:spcBef>
                <a:spcPts val="0"/>
              </a:spcBef>
              <a:spcAft>
                <a:spcPts val="0"/>
              </a:spcAft>
              <a:buClr>
                <a:srgbClr val="000000"/>
              </a:buClr>
              <a:buSzPts val="1400"/>
              <a:buFont typeface="Arial" panose="020B0604020202020204"/>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6pPr>
            <a:lvl7pPr marR="0" lvl="6" algn="l" rtl="0">
              <a:lnSpc>
                <a:spcPct val="100000"/>
              </a:lnSpc>
              <a:spcBef>
                <a:spcPts val="0"/>
              </a:spcBef>
              <a:spcAft>
                <a:spcPts val="0"/>
              </a:spcAft>
              <a:buClr>
                <a:srgbClr val="000000"/>
              </a:buClr>
              <a:buSzPts val="1400"/>
              <a:buFont typeface="Arial" panose="020B0604020202020204"/>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7pPr>
            <a:lvl8pPr marR="0" lvl="7" algn="l" rtl="0">
              <a:lnSpc>
                <a:spcPct val="100000"/>
              </a:lnSpc>
              <a:spcBef>
                <a:spcPts val="0"/>
              </a:spcBef>
              <a:spcAft>
                <a:spcPts val="0"/>
              </a:spcAft>
              <a:buClr>
                <a:srgbClr val="000000"/>
              </a:buClr>
              <a:buSzPts val="1400"/>
              <a:buFont typeface="Arial" panose="020B0604020202020204"/>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8pPr>
            <a:lvl9pPr marR="0" lvl="8" algn="l" rtl="0">
              <a:lnSpc>
                <a:spcPct val="100000"/>
              </a:lnSpc>
              <a:spcBef>
                <a:spcPts val="0"/>
              </a:spcBef>
              <a:spcAft>
                <a:spcPts val="0"/>
              </a:spcAft>
              <a:buClr>
                <a:srgbClr val="000000"/>
              </a:buClr>
              <a:buSzPts val="1400"/>
              <a:buFont typeface="Arial" panose="020B0604020202020204"/>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9pPr>
          </a:lstStyle>
          <a:p/>
        </p:txBody>
      </p:sp>
      <p:sp>
        <p:nvSpPr>
          <p:cNvPr id="54" name="Google Shape;54;p26"/>
          <p:cNvSpPr txBox="1">
            <a:spLocks noGrp="1"/>
          </p:cNvSpPr>
          <p:nvPr>
            <p:ph type="sldNum" idx="12"/>
          </p:nvPr>
        </p:nvSpPr>
        <p:spPr>
          <a:xfrm>
            <a:off x="6553200" y="6356352"/>
            <a:ext cx="2133600" cy="365100"/>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panose="020B0604020202020204"/>
              <a:buNone/>
              <a:defRPr sz="1200" b="0" i="0" u="none" strike="noStrike" cap="none">
                <a:solidFill>
                  <a:srgbClr val="898989"/>
                </a:solidFill>
                <a:latin typeface="Calibri" panose="020F0502020204030204"/>
                <a:ea typeface="Calibri" panose="020F0502020204030204"/>
                <a:cs typeface="Calibri" panose="020F0502020204030204"/>
                <a:sym typeface="Calibri" panose="020F0502020204030204"/>
              </a:defRPr>
            </a:lvl1pPr>
            <a:lvl2pPr marL="0" marR="0" lvl="1" indent="0" algn="r">
              <a:lnSpc>
                <a:spcPct val="100000"/>
              </a:lnSpc>
              <a:spcBef>
                <a:spcPts val="0"/>
              </a:spcBef>
              <a:spcAft>
                <a:spcPts val="0"/>
              </a:spcAft>
              <a:buClr>
                <a:srgbClr val="000000"/>
              </a:buClr>
              <a:buSzPts val="1200"/>
              <a:buFont typeface="Arial" panose="020B0604020202020204"/>
              <a:buNone/>
              <a:defRPr sz="1200" b="0" i="0" u="none" strike="noStrike" cap="none">
                <a:solidFill>
                  <a:srgbClr val="898989"/>
                </a:solidFill>
                <a:latin typeface="Calibri" panose="020F0502020204030204"/>
                <a:ea typeface="Calibri" panose="020F0502020204030204"/>
                <a:cs typeface="Calibri" panose="020F0502020204030204"/>
                <a:sym typeface="Calibri" panose="020F0502020204030204"/>
              </a:defRPr>
            </a:lvl2pPr>
            <a:lvl3pPr marL="0" marR="0" lvl="2" indent="0" algn="r">
              <a:lnSpc>
                <a:spcPct val="100000"/>
              </a:lnSpc>
              <a:spcBef>
                <a:spcPts val="0"/>
              </a:spcBef>
              <a:spcAft>
                <a:spcPts val="0"/>
              </a:spcAft>
              <a:buClr>
                <a:srgbClr val="000000"/>
              </a:buClr>
              <a:buSzPts val="1200"/>
              <a:buFont typeface="Arial" panose="020B0604020202020204"/>
              <a:buNone/>
              <a:defRPr sz="1200" b="0" i="0" u="none" strike="noStrike" cap="none">
                <a:solidFill>
                  <a:srgbClr val="898989"/>
                </a:solidFill>
                <a:latin typeface="Calibri" panose="020F0502020204030204"/>
                <a:ea typeface="Calibri" panose="020F0502020204030204"/>
                <a:cs typeface="Calibri" panose="020F0502020204030204"/>
                <a:sym typeface="Calibri" panose="020F0502020204030204"/>
              </a:defRPr>
            </a:lvl3pPr>
            <a:lvl4pPr marL="0" marR="0" lvl="3" indent="0" algn="r">
              <a:lnSpc>
                <a:spcPct val="100000"/>
              </a:lnSpc>
              <a:spcBef>
                <a:spcPts val="0"/>
              </a:spcBef>
              <a:spcAft>
                <a:spcPts val="0"/>
              </a:spcAft>
              <a:buClr>
                <a:srgbClr val="000000"/>
              </a:buClr>
              <a:buSzPts val="1200"/>
              <a:buFont typeface="Arial" panose="020B0604020202020204"/>
              <a:buNone/>
              <a:defRPr sz="1200" b="0" i="0" u="none" strike="noStrike" cap="none">
                <a:solidFill>
                  <a:srgbClr val="898989"/>
                </a:solidFill>
                <a:latin typeface="Calibri" panose="020F0502020204030204"/>
                <a:ea typeface="Calibri" panose="020F0502020204030204"/>
                <a:cs typeface="Calibri" panose="020F0502020204030204"/>
                <a:sym typeface="Calibri" panose="020F0502020204030204"/>
              </a:defRPr>
            </a:lvl4pPr>
            <a:lvl5pPr marL="0" marR="0" lvl="4" indent="0" algn="r">
              <a:lnSpc>
                <a:spcPct val="100000"/>
              </a:lnSpc>
              <a:spcBef>
                <a:spcPts val="0"/>
              </a:spcBef>
              <a:spcAft>
                <a:spcPts val="0"/>
              </a:spcAft>
              <a:buClr>
                <a:srgbClr val="000000"/>
              </a:buClr>
              <a:buSzPts val="1200"/>
              <a:buFont typeface="Arial" panose="020B0604020202020204"/>
              <a:buNone/>
              <a:defRPr sz="1200" b="0" i="0" u="none" strike="noStrike" cap="none">
                <a:solidFill>
                  <a:srgbClr val="898989"/>
                </a:solidFill>
                <a:latin typeface="Calibri" panose="020F0502020204030204"/>
                <a:ea typeface="Calibri" panose="020F0502020204030204"/>
                <a:cs typeface="Calibri" panose="020F0502020204030204"/>
                <a:sym typeface="Calibri" panose="020F0502020204030204"/>
              </a:defRPr>
            </a:lvl5pPr>
            <a:lvl6pPr marL="0" marR="0" lvl="5" indent="0" algn="r">
              <a:lnSpc>
                <a:spcPct val="100000"/>
              </a:lnSpc>
              <a:spcBef>
                <a:spcPts val="0"/>
              </a:spcBef>
              <a:spcAft>
                <a:spcPts val="0"/>
              </a:spcAft>
              <a:buClr>
                <a:srgbClr val="000000"/>
              </a:buClr>
              <a:buSzPts val="1200"/>
              <a:buFont typeface="Arial" panose="020B0604020202020204"/>
              <a:buNone/>
              <a:defRPr sz="1200" b="0" i="0" u="none" strike="noStrike" cap="none">
                <a:solidFill>
                  <a:srgbClr val="898989"/>
                </a:solidFill>
                <a:latin typeface="Calibri" panose="020F0502020204030204"/>
                <a:ea typeface="Calibri" panose="020F0502020204030204"/>
                <a:cs typeface="Calibri" panose="020F0502020204030204"/>
                <a:sym typeface="Calibri" panose="020F0502020204030204"/>
              </a:defRPr>
            </a:lvl6pPr>
            <a:lvl7pPr marL="0" marR="0" lvl="6" indent="0" algn="r">
              <a:lnSpc>
                <a:spcPct val="100000"/>
              </a:lnSpc>
              <a:spcBef>
                <a:spcPts val="0"/>
              </a:spcBef>
              <a:spcAft>
                <a:spcPts val="0"/>
              </a:spcAft>
              <a:buClr>
                <a:srgbClr val="000000"/>
              </a:buClr>
              <a:buSzPts val="1200"/>
              <a:buFont typeface="Arial" panose="020B0604020202020204"/>
              <a:buNone/>
              <a:defRPr sz="1200" b="0" i="0" u="none" strike="noStrike" cap="none">
                <a:solidFill>
                  <a:srgbClr val="898989"/>
                </a:solidFill>
                <a:latin typeface="Calibri" panose="020F0502020204030204"/>
                <a:ea typeface="Calibri" panose="020F0502020204030204"/>
                <a:cs typeface="Calibri" panose="020F0502020204030204"/>
                <a:sym typeface="Calibri" panose="020F0502020204030204"/>
              </a:defRPr>
            </a:lvl7pPr>
            <a:lvl8pPr marL="0" marR="0" lvl="7" indent="0" algn="r">
              <a:lnSpc>
                <a:spcPct val="100000"/>
              </a:lnSpc>
              <a:spcBef>
                <a:spcPts val="0"/>
              </a:spcBef>
              <a:spcAft>
                <a:spcPts val="0"/>
              </a:spcAft>
              <a:buClr>
                <a:srgbClr val="000000"/>
              </a:buClr>
              <a:buSzPts val="1200"/>
              <a:buFont typeface="Arial" panose="020B0604020202020204"/>
              <a:buNone/>
              <a:defRPr sz="1200" b="0" i="0" u="none" strike="noStrike" cap="none">
                <a:solidFill>
                  <a:srgbClr val="898989"/>
                </a:solidFill>
                <a:latin typeface="Calibri" panose="020F0502020204030204"/>
                <a:ea typeface="Calibri" panose="020F0502020204030204"/>
                <a:cs typeface="Calibri" panose="020F0502020204030204"/>
                <a:sym typeface="Calibri" panose="020F0502020204030204"/>
              </a:defRPr>
            </a:lvl8pPr>
            <a:lvl9pPr marL="0" marR="0" lvl="8" indent="0" algn="r">
              <a:lnSpc>
                <a:spcPct val="100000"/>
              </a:lnSpc>
              <a:spcBef>
                <a:spcPts val="0"/>
              </a:spcBef>
              <a:spcAft>
                <a:spcPts val="0"/>
              </a:spcAft>
              <a:buClr>
                <a:srgbClr val="000000"/>
              </a:buClr>
              <a:buSzPts val="1200"/>
              <a:buFont typeface="Arial" panose="020B0604020202020204"/>
              <a:buNone/>
              <a:defRPr sz="1200" b="0" i="0" u="none" strike="noStrike" cap="none">
                <a:solidFill>
                  <a:srgbClr val="898989"/>
                </a:solidFill>
                <a:latin typeface="Calibri" panose="020F0502020204030204"/>
                <a:ea typeface="Calibri" panose="020F0502020204030204"/>
                <a:cs typeface="Calibri" panose="020F0502020204030204"/>
                <a:sym typeface="Calibri" panose="020F0502020204030204"/>
              </a:defRPr>
            </a:lvl9pPr>
          </a:lstStyle>
          <a:p>
            <a:pPr marL="0" lvl="0" indent="0" algn="r" rtl="0">
              <a:spcBef>
                <a:spcPts val="0"/>
              </a:spcBef>
              <a:spcAft>
                <a:spcPts val="0"/>
              </a:spcAft>
              <a:buNone/>
            </a:pPr>
            <a:fld id="{00000000-1234-1234-1234-123412341234}" type="slidenum">
              <a:rPr lang="en-GB"/>
            </a:fld>
            <a:endParaRPr lang="en-GB"/>
          </a:p>
        </p:txBody>
      </p:sp>
    </p:spTree>
  </p:cSld>
  <p:clrMapOvr>
    <a:masterClrMapping/>
  </p:clrMapOvr>
  <p:transition>
    <p:split orient="vert" dir="in"/>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matchingName="Blank">
  <p:cSld name="BLANK">
    <p:spTree>
      <p:nvGrpSpPr>
        <p:cNvPr id="1" name="Shape 55"/>
        <p:cNvGrpSpPr/>
        <p:nvPr/>
      </p:nvGrpSpPr>
      <p:grpSpPr>
        <a:xfrm>
          <a:off x="0" y="0"/>
          <a:ext cx="0" cy="0"/>
          <a:chOff x="0" y="0"/>
          <a:chExt cx="0" cy="0"/>
        </a:xfrm>
      </p:grpSpPr>
      <p:sp>
        <p:nvSpPr>
          <p:cNvPr id="56" name="Google Shape;56;p27"/>
          <p:cNvSpPr txBox="1">
            <a:spLocks noGrp="1"/>
          </p:cNvSpPr>
          <p:nvPr>
            <p:ph type="dt" idx="10"/>
          </p:nvPr>
        </p:nvSpPr>
        <p:spPr>
          <a:xfrm>
            <a:off x="457200" y="6356352"/>
            <a:ext cx="2133600" cy="365100"/>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7" name="Google Shape;57;p27"/>
          <p:cNvSpPr txBox="1">
            <a:spLocks noGrp="1"/>
          </p:cNvSpPr>
          <p:nvPr>
            <p:ph type="ftr" idx="11"/>
          </p:nvPr>
        </p:nvSpPr>
        <p:spPr>
          <a:xfrm>
            <a:off x="3124200" y="6356352"/>
            <a:ext cx="2895600" cy="365100"/>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0"/>
              </a:spcBef>
              <a:spcAft>
                <a:spcPts val="0"/>
              </a:spcAft>
              <a:buClr>
                <a:srgbClr val="000000"/>
              </a:buClr>
              <a:buSzPts val="1400"/>
              <a:buFont typeface="Arial" panose="020B0604020202020204"/>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1pPr>
            <a:lvl2pPr marR="0" lvl="1" algn="l" rtl="0">
              <a:lnSpc>
                <a:spcPct val="100000"/>
              </a:lnSpc>
              <a:spcBef>
                <a:spcPts val="0"/>
              </a:spcBef>
              <a:spcAft>
                <a:spcPts val="0"/>
              </a:spcAft>
              <a:buClr>
                <a:srgbClr val="000000"/>
              </a:buClr>
              <a:buSzPts val="1400"/>
              <a:buFont typeface="Arial" panose="020B0604020202020204"/>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2pPr>
            <a:lvl3pPr marR="0" lvl="2" algn="l" rtl="0">
              <a:lnSpc>
                <a:spcPct val="100000"/>
              </a:lnSpc>
              <a:spcBef>
                <a:spcPts val="0"/>
              </a:spcBef>
              <a:spcAft>
                <a:spcPts val="0"/>
              </a:spcAft>
              <a:buClr>
                <a:srgbClr val="000000"/>
              </a:buClr>
              <a:buSzPts val="1400"/>
              <a:buFont typeface="Arial" panose="020B0604020202020204"/>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3pPr>
            <a:lvl4pPr marR="0" lvl="3" algn="l" rtl="0">
              <a:lnSpc>
                <a:spcPct val="100000"/>
              </a:lnSpc>
              <a:spcBef>
                <a:spcPts val="0"/>
              </a:spcBef>
              <a:spcAft>
                <a:spcPts val="0"/>
              </a:spcAft>
              <a:buClr>
                <a:srgbClr val="000000"/>
              </a:buClr>
              <a:buSzPts val="1400"/>
              <a:buFont typeface="Arial" panose="020B0604020202020204"/>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4pPr>
            <a:lvl5pPr marR="0" lvl="4" algn="l" rtl="0">
              <a:lnSpc>
                <a:spcPct val="100000"/>
              </a:lnSpc>
              <a:spcBef>
                <a:spcPts val="0"/>
              </a:spcBef>
              <a:spcAft>
                <a:spcPts val="0"/>
              </a:spcAft>
              <a:buClr>
                <a:srgbClr val="000000"/>
              </a:buClr>
              <a:buSzPts val="1400"/>
              <a:buFont typeface="Arial" panose="020B0604020202020204"/>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5pPr>
            <a:lvl6pPr marR="0" lvl="5" algn="l" rtl="0">
              <a:lnSpc>
                <a:spcPct val="100000"/>
              </a:lnSpc>
              <a:spcBef>
                <a:spcPts val="0"/>
              </a:spcBef>
              <a:spcAft>
                <a:spcPts val="0"/>
              </a:spcAft>
              <a:buClr>
                <a:srgbClr val="000000"/>
              </a:buClr>
              <a:buSzPts val="1400"/>
              <a:buFont typeface="Arial" panose="020B0604020202020204"/>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6pPr>
            <a:lvl7pPr marR="0" lvl="6" algn="l" rtl="0">
              <a:lnSpc>
                <a:spcPct val="100000"/>
              </a:lnSpc>
              <a:spcBef>
                <a:spcPts val="0"/>
              </a:spcBef>
              <a:spcAft>
                <a:spcPts val="0"/>
              </a:spcAft>
              <a:buClr>
                <a:srgbClr val="000000"/>
              </a:buClr>
              <a:buSzPts val="1400"/>
              <a:buFont typeface="Arial" panose="020B0604020202020204"/>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7pPr>
            <a:lvl8pPr marR="0" lvl="7" algn="l" rtl="0">
              <a:lnSpc>
                <a:spcPct val="100000"/>
              </a:lnSpc>
              <a:spcBef>
                <a:spcPts val="0"/>
              </a:spcBef>
              <a:spcAft>
                <a:spcPts val="0"/>
              </a:spcAft>
              <a:buClr>
                <a:srgbClr val="000000"/>
              </a:buClr>
              <a:buSzPts val="1400"/>
              <a:buFont typeface="Arial" panose="020B0604020202020204"/>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8pPr>
            <a:lvl9pPr marR="0" lvl="8" algn="l" rtl="0">
              <a:lnSpc>
                <a:spcPct val="100000"/>
              </a:lnSpc>
              <a:spcBef>
                <a:spcPts val="0"/>
              </a:spcBef>
              <a:spcAft>
                <a:spcPts val="0"/>
              </a:spcAft>
              <a:buClr>
                <a:srgbClr val="000000"/>
              </a:buClr>
              <a:buSzPts val="1400"/>
              <a:buFont typeface="Arial" panose="020B0604020202020204"/>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9pPr>
          </a:lstStyle>
          <a:p/>
        </p:txBody>
      </p:sp>
      <p:sp>
        <p:nvSpPr>
          <p:cNvPr id="58" name="Google Shape;58;p27"/>
          <p:cNvSpPr txBox="1">
            <a:spLocks noGrp="1"/>
          </p:cNvSpPr>
          <p:nvPr>
            <p:ph type="sldNum" idx="12"/>
          </p:nvPr>
        </p:nvSpPr>
        <p:spPr>
          <a:xfrm>
            <a:off x="6553200" y="6356352"/>
            <a:ext cx="2133600" cy="365100"/>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panose="020B0604020202020204"/>
              <a:buNone/>
              <a:defRPr sz="1200" b="0" i="0" u="none" strike="noStrike" cap="none">
                <a:solidFill>
                  <a:srgbClr val="898989"/>
                </a:solidFill>
                <a:latin typeface="Calibri" panose="020F0502020204030204"/>
                <a:ea typeface="Calibri" panose="020F0502020204030204"/>
                <a:cs typeface="Calibri" panose="020F0502020204030204"/>
                <a:sym typeface="Calibri" panose="020F0502020204030204"/>
              </a:defRPr>
            </a:lvl1pPr>
            <a:lvl2pPr marL="0" marR="0" lvl="1" indent="0" algn="r">
              <a:lnSpc>
                <a:spcPct val="100000"/>
              </a:lnSpc>
              <a:spcBef>
                <a:spcPts val="0"/>
              </a:spcBef>
              <a:spcAft>
                <a:spcPts val="0"/>
              </a:spcAft>
              <a:buClr>
                <a:srgbClr val="000000"/>
              </a:buClr>
              <a:buSzPts val="1200"/>
              <a:buFont typeface="Arial" panose="020B0604020202020204"/>
              <a:buNone/>
              <a:defRPr sz="1200" b="0" i="0" u="none" strike="noStrike" cap="none">
                <a:solidFill>
                  <a:srgbClr val="898989"/>
                </a:solidFill>
                <a:latin typeface="Calibri" panose="020F0502020204030204"/>
                <a:ea typeface="Calibri" panose="020F0502020204030204"/>
                <a:cs typeface="Calibri" panose="020F0502020204030204"/>
                <a:sym typeface="Calibri" panose="020F0502020204030204"/>
              </a:defRPr>
            </a:lvl2pPr>
            <a:lvl3pPr marL="0" marR="0" lvl="2" indent="0" algn="r">
              <a:lnSpc>
                <a:spcPct val="100000"/>
              </a:lnSpc>
              <a:spcBef>
                <a:spcPts val="0"/>
              </a:spcBef>
              <a:spcAft>
                <a:spcPts val="0"/>
              </a:spcAft>
              <a:buClr>
                <a:srgbClr val="000000"/>
              </a:buClr>
              <a:buSzPts val="1200"/>
              <a:buFont typeface="Arial" panose="020B0604020202020204"/>
              <a:buNone/>
              <a:defRPr sz="1200" b="0" i="0" u="none" strike="noStrike" cap="none">
                <a:solidFill>
                  <a:srgbClr val="898989"/>
                </a:solidFill>
                <a:latin typeface="Calibri" panose="020F0502020204030204"/>
                <a:ea typeface="Calibri" panose="020F0502020204030204"/>
                <a:cs typeface="Calibri" panose="020F0502020204030204"/>
                <a:sym typeface="Calibri" panose="020F0502020204030204"/>
              </a:defRPr>
            </a:lvl3pPr>
            <a:lvl4pPr marL="0" marR="0" lvl="3" indent="0" algn="r">
              <a:lnSpc>
                <a:spcPct val="100000"/>
              </a:lnSpc>
              <a:spcBef>
                <a:spcPts val="0"/>
              </a:spcBef>
              <a:spcAft>
                <a:spcPts val="0"/>
              </a:spcAft>
              <a:buClr>
                <a:srgbClr val="000000"/>
              </a:buClr>
              <a:buSzPts val="1200"/>
              <a:buFont typeface="Arial" panose="020B0604020202020204"/>
              <a:buNone/>
              <a:defRPr sz="1200" b="0" i="0" u="none" strike="noStrike" cap="none">
                <a:solidFill>
                  <a:srgbClr val="898989"/>
                </a:solidFill>
                <a:latin typeface="Calibri" panose="020F0502020204030204"/>
                <a:ea typeface="Calibri" panose="020F0502020204030204"/>
                <a:cs typeface="Calibri" panose="020F0502020204030204"/>
                <a:sym typeface="Calibri" panose="020F0502020204030204"/>
              </a:defRPr>
            </a:lvl4pPr>
            <a:lvl5pPr marL="0" marR="0" lvl="4" indent="0" algn="r">
              <a:lnSpc>
                <a:spcPct val="100000"/>
              </a:lnSpc>
              <a:spcBef>
                <a:spcPts val="0"/>
              </a:spcBef>
              <a:spcAft>
                <a:spcPts val="0"/>
              </a:spcAft>
              <a:buClr>
                <a:srgbClr val="000000"/>
              </a:buClr>
              <a:buSzPts val="1200"/>
              <a:buFont typeface="Arial" panose="020B0604020202020204"/>
              <a:buNone/>
              <a:defRPr sz="1200" b="0" i="0" u="none" strike="noStrike" cap="none">
                <a:solidFill>
                  <a:srgbClr val="898989"/>
                </a:solidFill>
                <a:latin typeface="Calibri" panose="020F0502020204030204"/>
                <a:ea typeface="Calibri" panose="020F0502020204030204"/>
                <a:cs typeface="Calibri" panose="020F0502020204030204"/>
                <a:sym typeface="Calibri" panose="020F0502020204030204"/>
              </a:defRPr>
            </a:lvl5pPr>
            <a:lvl6pPr marL="0" marR="0" lvl="5" indent="0" algn="r">
              <a:lnSpc>
                <a:spcPct val="100000"/>
              </a:lnSpc>
              <a:spcBef>
                <a:spcPts val="0"/>
              </a:spcBef>
              <a:spcAft>
                <a:spcPts val="0"/>
              </a:spcAft>
              <a:buClr>
                <a:srgbClr val="000000"/>
              </a:buClr>
              <a:buSzPts val="1200"/>
              <a:buFont typeface="Arial" panose="020B0604020202020204"/>
              <a:buNone/>
              <a:defRPr sz="1200" b="0" i="0" u="none" strike="noStrike" cap="none">
                <a:solidFill>
                  <a:srgbClr val="898989"/>
                </a:solidFill>
                <a:latin typeface="Calibri" panose="020F0502020204030204"/>
                <a:ea typeface="Calibri" panose="020F0502020204030204"/>
                <a:cs typeface="Calibri" panose="020F0502020204030204"/>
                <a:sym typeface="Calibri" panose="020F0502020204030204"/>
              </a:defRPr>
            </a:lvl6pPr>
            <a:lvl7pPr marL="0" marR="0" lvl="6" indent="0" algn="r">
              <a:lnSpc>
                <a:spcPct val="100000"/>
              </a:lnSpc>
              <a:spcBef>
                <a:spcPts val="0"/>
              </a:spcBef>
              <a:spcAft>
                <a:spcPts val="0"/>
              </a:spcAft>
              <a:buClr>
                <a:srgbClr val="000000"/>
              </a:buClr>
              <a:buSzPts val="1200"/>
              <a:buFont typeface="Arial" panose="020B0604020202020204"/>
              <a:buNone/>
              <a:defRPr sz="1200" b="0" i="0" u="none" strike="noStrike" cap="none">
                <a:solidFill>
                  <a:srgbClr val="898989"/>
                </a:solidFill>
                <a:latin typeface="Calibri" panose="020F0502020204030204"/>
                <a:ea typeface="Calibri" panose="020F0502020204030204"/>
                <a:cs typeface="Calibri" panose="020F0502020204030204"/>
                <a:sym typeface="Calibri" panose="020F0502020204030204"/>
              </a:defRPr>
            </a:lvl7pPr>
            <a:lvl8pPr marL="0" marR="0" lvl="7" indent="0" algn="r">
              <a:lnSpc>
                <a:spcPct val="100000"/>
              </a:lnSpc>
              <a:spcBef>
                <a:spcPts val="0"/>
              </a:spcBef>
              <a:spcAft>
                <a:spcPts val="0"/>
              </a:spcAft>
              <a:buClr>
                <a:srgbClr val="000000"/>
              </a:buClr>
              <a:buSzPts val="1200"/>
              <a:buFont typeface="Arial" panose="020B0604020202020204"/>
              <a:buNone/>
              <a:defRPr sz="1200" b="0" i="0" u="none" strike="noStrike" cap="none">
                <a:solidFill>
                  <a:srgbClr val="898989"/>
                </a:solidFill>
                <a:latin typeface="Calibri" panose="020F0502020204030204"/>
                <a:ea typeface="Calibri" panose="020F0502020204030204"/>
                <a:cs typeface="Calibri" panose="020F0502020204030204"/>
                <a:sym typeface="Calibri" panose="020F0502020204030204"/>
              </a:defRPr>
            </a:lvl8pPr>
            <a:lvl9pPr marL="0" marR="0" lvl="8" indent="0" algn="r">
              <a:lnSpc>
                <a:spcPct val="100000"/>
              </a:lnSpc>
              <a:spcBef>
                <a:spcPts val="0"/>
              </a:spcBef>
              <a:spcAft>
                <a:spcPts val="0"/>
              </a:spcAft>
              <a:buClr>
                <a:srgbClr val="000000"/>
              </a:buClr>
              <a:buSzPts val="1200"/>
              <a:buFont typeface="Arial" panose="020B0604020202020204"/>
              <a:buNone/>
              <a:defRPr sz="1200" b="0" i="0" u="none" strike="noStrike" cap="none">
                <a:solidFill>
                  <a:srgbClr val="898989"/>
                </a:solidFill>
                <a:latin typeface="Calibri" panose="020F0502020204030204"/>
                <a:ea typeface="Calibri" panose="020F0502020204030204"/>
                <a:cs typeface="Calibri" panose="020F0502020204030204"/>
                <a:sym typeface="Calibri" panose="020F0502020204030204"/>
              </a:defRPr>
            </a:lvl9pPr>
          </a:lstStyle>
          <a:p>
            <a:pPr marL="0" lvl="0" indent="0" algn="r" rtl="0">
              <a:spcBef>
                <a:spcPts val="0"/>
              </a:spcBef>
              <a:spcAft>
                <a:spcPts val="0"/>
              </a:spcAft>
              <a:buNone/>
            </a:pPr>
            <a:fld id="{00000000-1234-1234-1234-123412341234}" type="slidenum">
              <a:rPr lang="en-GB"/>
            </a:fld>
            <a:endParaRPr lang="en-GB"/>
          </a:p>
        </p:txBody>
      </p:sp>
    </p:spTree>
  </p:cSld>
  <p:clrMapOvr>
    <a:masterClrMapping/>
  </p:clrMapOvr>
  <p:transition>
    <p:split orient="vert" dir="in"/>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matchingName="Content with Caption">
  <p:cSld name="OBJECT_WITH_CAPTION_TEXT">
    <p:spTree>
      <p:nvGrpSpPr>
        <p:cNvPr id="1" name="Shape 59"/>
        <p:cNvGrpSpPr/>
        <p:nvPr/>
      </p:nvGrpSpPr>
      <p:grpSpPr>
        <a:xfrm>
          <a:off x="0" y="0"/>
          <a:ext cx="0" cy="0"/>
          <a:chOff x="0" y="0"/>
          <a:chExt cx="0" cy="0"/>
        </a:xfrm>
      </p:grpSpPr>
      <p:sp>
        <p:nvSpPr>
          <p:cNvPr id="60" name="Google Shape;60;p28"/>
          <p:cNvSpPr txBox="1">
            <a:spLocks noGrp="1"/>
          </p:cNvSpPr>
          <p:nvPr>
            <p:ph type="title"/>
          </p:nvPr>
        </p:nvSpPr>
        <p:spPr>
          <a:xfrm>
            <a:off x="457201" y="273050"/>
            <a:ext cx="3008400" cy="1162200"/>
          </a:xfrm>
          <a:prstGeom prst="rect">
            <a:avLst/>
          </a:prstGeom>
          <a:noFill/>
          <a:ln>
            <a:noFill/>
          </a:ln>
        </p:spPr>
        <p:txBody>
          <a:bodyPr spcFirstLastPara="1" wrap="square" lIns="91425" tIns="45700" rIns="91425" bIns="45700" anchor="b" anchorCtr="0">
            <a:noAutofit/>
          </a:bodyPr>
          <a:lstStyle>
            <a:lvl1pPr lvl="0" algn="l">
              <a:lnSpc>
                <a:spcPct val="100000"/>
              </a:lnSpc>
              <a:spcBef>
                <a:spcPts val="0"/>
              </a:spcBef>
              <a:spcAft>
                <a:spcPts val="0"/>
              </a:spcAft>
              <a:buSzPts val="1400"/>
              <a:buNone/>
              <a:defRPr sz="2000" b="1"/>
            </a:lvl1pPr>
            <a:lvl2pPr lvl="1" algn="ctr">
              <a:lnSpc>
                <a:spcPct val="100000"/>
              </a:lnSpc>
              <a:spcBef>
                <a:spcPts val="0"/>
              </a:spcBef>
              <a:spcAft>
                <a:spcPts val="0"/>
              </a:spcAft>
              <a:buSzPts val="1400"/>
              <a:buNone/>
              <a:defRPr/>
            </a:lvl2pPr>
            <a:lvl3pPr lvl="2" algn="ctr">
              <a:lnSpc>
                <a:spcPct val="100000"/>
              </a:lnSpc>
              <a:spcBef>
                <a:spcPts val="0"/>
              </a:spcBef>
              <a:spcAft>
                <a:spcPts val="0"/>
              </a:spcAft>
              <a:buSzPts val="1400"/>
              <a:buNone/>
              <a:defRPr/>
            </a:lvl3pPr>
            <a:lvl4pPr lvl="3" algn="ctr">
              <a:lnSpc>
                <a:spcPct val="100000"/>
              </a:lnSpc>
              <a:spcBef>
                <a:spcPts val="0"/>
              </a:spcBef>
              <a:spcAft>
                <a:spcPts val="0"/>
              </a:spcAft>
              <a:buSzPts val="1400"/>
              <a:buNone/>
              <a:defRPr/>
            </a:lvl4pPr>
            <a:lvl5pPr lvl="4" algn="ctr">
              <a:lnSpc>
                <a:spcPct val="100000"/>
              </a:lnSpc>
              <a:spcBef>
                <a:spcPts val="0"/>
              </a:spcBef>
              <a:spcAft>
                <a:spcPts val="0"/>
              </a:spcAft>
              <a:buSzPts val="1400"/>
              <a:buNone/>
              <a:defRPr/>
            </a:lvl5pPr>
            <a:lvl6pPr lvl="5" algn="ctr">
              <a:lnSpc>
                <a:spcPct val="100000"/>
              </a:lnSpc>
              <a:spcBef>
                <a:spcPts val="0"/>
              </a:spcBef>
              <a:spcAft>
                <a:spcPts val="0"/>
              </a:spcAft>
              <a:buSzPts val="1400"/>
              <a:buNone/>
              <a:defRPr/>
            </a:lvl6pPr>
            <a:lvl7pPr lvl="6" algn="ctr">
              <a:lnSpc>
                <a:spcPct val="100000"/>
              </a:lnSpc>
              <a:spcBef>
                <a:spcPts val="0"/>
              </a:spcBef>
              <a:spcAft>
                <a:spcPts val="0"/>
              </a:spcAft>
              <a:buSzPts val="1400"/>
              <a:buNone/>
              <a:defRPr/>
            </a:lvl7pPr>
            <a:lvl8pPr lvl="7" algn="ctr">
              <a:lnSpc>
                <a:spcPct val="100000"/>
              </a:lnSpc>
              <a:spcBef>
                <a:spcPts val="0"/>
              </a:spcBef>
              <a:spcAft>
                <a:spcPts val="0"/>
              </a:spcAft>
              <a:buSzPts val="1400"/>
              <a:buNone/>
              <a:defRPr/>
            </a:lvl8pPr>
            <a:lvl9pPr lvl="8" algn="ctr">
              <a:lnSpc>
                <a:spcPct val="100000"/>
              </a:lnSpc>
              <a:spcBef>
                <a:spcPts val="0"/>
              </a:spcBef>
              <a:spcAft>
                <a:spcPts val="0"/>
              </a:spcAft>
              <a:buSzPts val="1400"/>
              <a:buNone/>
              <a:defRPr/>
            </a:lvl9pPr>
          </a:lstStyle>
          <a:p/>
        </p:txBody>
      </p:sp>
      <p:sp>
        <p:nvSpPr>
          <p:cNvPr id="61" name="Google Shape;61;p28"/>
          <p:cNvSpPr txBox="1">
            <a:spLocks noGrp="1"/>
          </p:cNvSpPr>
          <p:nvPr>
            <p:ph type="body" idx="1"/>
          </p:nvPr>
        </p:nvSpPr>
        <p:spPr>
          <a:xfrm>
            <a:off x="3575050" y="273052"/>
            <a:ext cx="5111700" cy="5853000"/>
          </a:xfrm>
          <a:prstGeom prst="rect">
            <a:avLst/>
          </a:prstGeom>
          <a:noFill/>
          <a:ln>
            <a:noFill/>
          </a:ln>
        </p:spPr>
        <p:txBody>
          <a:bodyPr spcFirstLastPara="1" wrap="square" lIns="91425" tIns="45700" rIns="91425" bIns="45700" anchor="t" anchorCtr="0">
            <a:noAutofit/>
          </a:bodyPr>
          <a:lstStyle>
            <a:lvl1pPr marL="457200" lvl="0" indent="-431800" algn="l">
              <a:lnSpc>
                <a:spcPct val="100000"/>
              </a:lnSpc>
              <a:spcBef>
                <a:spcPts val="640"/>
              </a:spcBef>
              <a:spcAft>
                <a:spcPts val="0"/>
              </a:spcAft>
              <a:buClr>
                <a:schemeClr val="dk1"/>
              </a:buClr>
              <a:buSzPts val="3200"/>
              <a:buChar char="•"/>
              <a:defRPr sz="3200"/>
            </a:lvl1pPr>
            <a:lvl2pPr marL="914400" lvl="1" indent="-406400" algn="l">
              <a:lnSpc>
                <a:spcPct val="100000"/>
              </a:lnSpc>
              <a:spcBef>
                <a:spcPts val="560"/>
              </a:spcBef>
              <a:spcAft>
                <a:spcPts val="0"/>
              </a:spcAft>
              <a:buClr>
                <a:schemeClr val="dk1"/>
              </a:buClr>
              <a:buSzPts val="2800"/>
              <a:buChar char="–"/>
              <a:defRPr sz="2800"/>
            </a:lvl2pPr>
            <a:lvl3pPr marL="1371600" lvl="2" indent="-381000" algn="l">
              <a:lnSpc>
                <a:spcPct val="100000"/>
              </a:lnSpc>
              <a:spcBef>
                <a:spcPts val="480"/>
              </a:spcBef>
              <a:spcAft>
                <a:spcPts val="0"/>
              </a:spcAft>
              <a:buClr>
                <a:schemeClr val="dk1"/>
              </a:buClr>
              <a:buSzPts val="2400"/>
              <a:buChar char="•"/>
              <a:defRPr sz="2400"/>
            </a:lvl3pPr>
            <a:lvl4pPr marL="1828800" lvl="3" indent="-355600" algn="l">
              <a:lnSpc>
                <a:spcPct val="100000"/>
              </a:lnSpc>
              <a:spcBef>
                <a:spcPts val="400"/>
              </a:spcBef>
              <a:spcAft>
                <a:spcPts val="0"/>
              </a:spcAft>
              <a:buClr>
                <a:schemeClr val="dk1"/>
              </a:buClr>
              <a:buSzPts val="2000"/>
              <a:buChar char="–"/>
              <a:defRPr sz="2000"/>
            </a:lvl4pPr>
            <a:lvl5pPr marL="2286000" lvl="4" indent="-355600" algn="l">
              <a:lnSpc>
                <a:spcPct val="100000"/>
              </a:lnSpc>
              <a:spcBef>
                <a:spcPts val="400"/>
              </a:spcBef>
              <a:spcAft>
                <a:spcPts val="0"/>
              </a:spcAft>
              <a:buClr>
                <a:schemeClr val="dk1"/>
              </a:buClr>
              <a:buSzPts val="2000"/>
              <a:buChar char="»"/>
              <a:defRPr sz="2000"/>
            </a:lvl5pPr>
            <a:lvl6pPr marL="2743200" lvl="5" indent="-355600" algn="l">
              <a:lnSpc>
                <a:spcPct val="100000"/>
              </a:lnSpc>
              <a:spcBef>
                <a:spcPts val="400"/>
              </a:spcBef>
              <a:spcAft>
                <a:spcPts val="0"/>
              </a:spcAft>
              <a:buClr>
                <a:schemeClr val="dk1"/>
              </a:buClr>
              <a:buSzPts val="2000"/>
              <a:buChar char="•"/>
              <a:defRPr sz="2000"/>
            </a:lvl6pPr>
            <a:lvl7pPr marL="3200400" lvl="6" indent="-355600" algn="l">
              <a:lnSpc>
                <a:spcPct val="100000"/>
              </a:lnSpc>
              <a:spcBef>
                <a:spcPts val="400"/>
              </a:spcBef>
              <a:spcAft>
                <a:spcPts val="0"/>
              </a:spcAft>
              <a:buClr>
                <a:schemeClr val="dk1"/>
              </a:buClr>
              <a:buSzPts val="2000"/>
              <a:buChar char="•"/>
              <a:defRPr sz="2000"/>
            </a:lvl7pPr>
            <a:lvl8pPr marL="3657600" lvl="7" indent="-355600" algn="l">
              <a:lnSpc>
                <a:spcPct val="100000"/>
              </a:lnSpc>
              <a:spcBef>
                <a:spcPts val="400"/>
              </a:spcBef>
              <a:spcAft>
                <a:spcPts val="0"/>
              </a:spcAft>
              <a:buClr>
                <a:schemeClr val="dk1"/>
              </a:buClr>
              <a:buSzPts val="2000"/>
              <a:buChar char="•"/>
              <a:defRPr sz="2000"/>
            </a:lvl8pPr>
            <a:lvl9pPr marL="4114800" lvl="8" indent="-355600" algn="l">
              <a:lnSpc>
                <a:spcPct val="100000"/>
              </a:lnSpc>
              <a:spcBef>
                <a:spcPts val="400"/>
              </a:spcBef>
              <a:spcAft>
                <a:spcPts val="0"/>
              </a:spcAft>
              <a:buClr>
                <a:schemeClr val="dk1"/>
              </a:buClr>
              <a:buSzPts val="2000"/>
              <a:buChar char="•"/>
              <a:defRPr sz="2000"/>
            </a:lvl9pPr>
          </a:lstStyle>
          <a:p/>
        </p:txBody>
      </p:sp>
      <p:sp>
        <p:nvSpPr>
          <p:cNvPr id="62" name="Google Shape;62;p28"/>
          <p:cNvSpPr txBox="1">
            <a:spLocks noGrp="1"/>
          </p:cNvSpPr>
          <p:nvPr>
            <p:ph type="body" idx="2"/>
          </p:nvPr>
        </p:nvSpPr>
        <p:spPr>
          <a:xfrm>
            <a:off x="457201" y="1435102"/>
            <a:ext cx="3008400" cy="4691100"/>
          </a:xfrm>
          <a:prstGeom prst="rect">
            <a:avLst/>
          </a:prstGeom>
          <a:noFill/>
          <a:ln>
            <a:noFill/>
          </a:ln>
        </p:spPr>
        <p:txBody>
          <a:bodyPr spcFirstLastPara="1" wrap="square" lIns="91425" tIns="45700" rIns="91425" bIns="45700" anchor="t" anchorCtr="0">
            <a:noAutofit/>
          </a:bodyPr>
          <a:lstStyle>
            <a:lvl1pPr marL="457200" lvl="0" indent="-228600" algn="l">
              <a:lnSpc>
                <a:spcPct val="100000"/>
              </a:lnSpc>
              <a:spcBef>
                <a:spcPts val="280"/>
              </a:spcBef>
              <a:spcAft>
                <a:spcPts val="0"/>
              </a:spcAft>
              <a:buClr>
                <a:schemeClr val="dk1"/>
              </a:buClr>
              <a:buSzPts val="1400"/>
              <a:buNone/>
              <a:defRPr sz="1400"/>
            </a:lvl1pPr>
            <a:lvl2pPr marL="914400" lvl="1" indent="-228600" algn="l">
              <a:lnSpc>
                <a:spcPct val="100000"/>
              </a:lnSpc>
              <a:spcBef>
                <a:spcPts val="240"/>
              </a:spcBef>
              <a:spcAft>
                <a:spcPts val="0"/>
              </a:spcAft>
              <a:buClr>
                <a:schemeClr val="dk1"/>
              </a:buClr>
              <a:buSzPts val="1200"/>
              <a:buNone/>
              <a:defRPr sz="1200"/>
            </a:lvl2pPr>
            <a:lvl3pPr marL="1371600" lvl="2" indent="-228600" algn="l">
              <a:lnSpc>
                <a:spcPct val="100000"/>
              </a:lnSpc>
              <a:spcBef>
                <a:spcPts val="200"/>
              </a:spcBef>
              <a:spcAft>
                <a:spcPts val="0"/>
              </a:spcAft>
              <a:buClr>
                <a:schemeClr val="dk1"/>
              </a:buClr>
              <a:buSzPts val="1000"/>
              <a:buNone/>
              <a:defRPr sz="1000"/>
            </a:lvl3pPr>
            <a:lvl4pPr marL="1828800" lvl="3" indent="-228600" algn="l">
              <a:lnSpc>
                <a:spcPct val="100000"/>
              </a:lnSpc>
              <a:spcBef>
                <a:spcPts val="180"/>
              </a:spcBef>
              <a:spcAft>
                <a:spcPts val="0"/>
              </a:spcAft>
              <a:buClr>
                <a:schemeClr val="dk1"/>
              </a:buClr>
              <a:buSzPts val="900"/>
              <a:buNone/>
              <a:defRPr sz="900"/>
            </a:lvl4pPr>
            <a:lvl5pPr marL="2286000" lvl="4" indent="-228600" algn="l">
              <a:lnSpc>
                <a:spcPct val="100000"/>
              </a:lnSpc>
              <a:spcBef>
                <a:spcPts val="180"/>
              </a:spcBef>
              <a:spcAft>
                <a:spcPts val="0"/>
              </a:spcAft>
              <a:buClr>
                <a:schemeClr val="dk1"/>
              </a:buClr>
              <a:buSzPts val="900"/>
              <a:buNone/>
              <a:defRPr sz="900"/>
            </a:lvl5pPr>
            <a:lvl6pPr marL="2743200" lvl="5" indent="-228600" algn="l">
              <a:lnSpc>
                <a:spcPct val="100000"/>
              </a:lnSpc>
              <a:spcBef>
                <a:spcPts val="180"/>
              </a:spcBef>
              <a:spcAft>
                <a:spcPts val="0"/>
              </a:spcAft>
              <a:buClr>
                <a:schemeClr val="dk1"/>
              </a:buClr>
              <a:buSzPts val="900"/>
              <a:buNone/>
              <a:defRPr sz="900"/>
            </a:lvl6pPr>
            <a:lvl7pPr marL="3200400" lvl="6" indent="-228600" algn="l">
              <a:lnSpc>
                <a:spcPct val="100000"/>
              </a:lnSpc>
              <a:spcBef>
                <a:spcPts val="180"/>
              </a:spcBef>
              <a:spcAft>
                <a:spcPts val="0"/>
              </a:spcAft>
              <a:buClr>
                <a:schemeClr val="dk1"/>
              </a:buClr>
              <a:buSzPts val="900"/>
              <a:buNone/>
              <a:defRPr sz="900"/>
            </a:lvl7pPr>
            <a:lvl8pPr marL="3657600" lvl="7" indent="-228600" algn="l">
              <a:lnSpc>
                <a:spcPct val="100000"/>
              </a:lnSpc>
              <a:spcBef>
                <a:spcPts val="180"/>
              </a:spcBef>
              <a:spcAft>
                <a:spcPts val="0"/>
              </a:spcAft>
              <a:buClr>
                <a:schemeClr val="dk1"/>
              </a:buClr>
              <a:buSzPts val="900"/>
              <a:buNone/>
              <a:defRPr sz="900"/>
            </a:lvl8pPr>
            <a:lvl9pPr marL="4114800" lvl="8" indent="-228600" algn="l">
              <a:lnSpc>
                <a:spcPct val="100000"/>
              </a:lnSpc>
              <a:spcBef>
                <a:spcPts val="180"/>
              </a:spcBef>
              <a:spcAft>
                <a:spcPts val="0"/>
              </a:spcAft>
              <a:buClr>
                <a:schemeClr val="dk1"/>
              </a:buClr>
              <a:buSzPts val="900"/>
              <a:buNone/>
              <a:defRPr sz="900"/>
            </a:lvl9pPr>
          </a:lstStyle>
          <a:p/>
        </p:txBody>
      </p:sp>
      <p:sp>
        <p:nvSpPr>
          <p:cNvPr id="63" name="Google Shape;63;p28"/>
          <p:cNvSpPr txBox="1">
            <a:spLocks noGrp="1"/>
          </p:cNvSpPr>
          <p:nvPr>
            <p:ph type="dt" idx="10"/>
          </p:nvPr>
        </p:nvSpPr>
        <p:spPr>
          <a:xfrm>
            <a:off x="457200" y="6356352"/>
            <a:ext cx="2133600" cy="365100"/>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4" name="Google Shape;64;p28"/>
          <p:cNvSpPr txBox="1">
            <a:spLocks noGrp="1"/>
          </p:cNvSpPr>
          <p:nvPr>
            <p:ph type="ftr" idx="11"/>
          </p:nvPr>
        </p:nvSpPr>
        <p:spPr>
          <a:xfrm>
            <a:off x="3124200" y="6356352"/>
            <a:ext cx="2895600" cy="365100"/>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0"/>
              </a:spcBef>
              <a:spcAft>
                <a:spcPts val="0"/>
              </a:spcAft>
              <a:buClr>
                <a:srgbClr val="000000"/>
              </a:buClr>
              <a:buSzPts val="1400"/>
              <a:buFont typeface="Arial" panose="020B0604020202020204"/>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1pPr>
            <a:lvl2pPr marR="0" lvl="1" algn="l" rtl="0">
              <a:lnSpc>
                <a:spcPct val="100000"/>
              </a:lnSpc>
              <a:spcBef>
                <a:spcPts val="0"/>
              </a:spcBef>
              <a:spcAft>
                <a:spcPts val="0"/>
              </a:spcAft>
              <a:buClr>
                <a:srgbClr val="000000"/>
              </a:buClr>
              <a:buSzPts val="1400"/>
              <a:buFont typeface="Arial" panose="020B0604020202020204"/>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2pPr>
            <a:lvl3pPr marR="0" lvl="2" algn="l" rtl="0">
              <a:lnSpc>
                <a:spcPct val="100000"/>
              </a:lnSpc>
              <a:spcBef>
                <a:spcPts val="0"/>
              </a:spcBef>
              <a:spcAft>
                <a:spcPts val="0"/>
              </a:spcAft>
              <a:buClr>
                <a:srgbClr val="000000"/>
              </a:buClr>
              <a:buSzPts val="1400"/>
              <a:buFont typeface="Arial" panose="020B0604020202020204"/>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3pPr>
            <a:lvl4pPr marR="0" lvl="3" algn="l" rtl="0">
              <a:lnSpc>
                <a:spcPct val="100000"/>
              </a:lnSpc>
              <a:spcBef>
                <a:spcPts val="0"/>
              </a:spcBef>
              <a:spcAft>
                <a:spcPts val="0"/>
              </a:spcAft>
              <a:buClr>
                <a:srgbClr val="000000"/>
              </a:buClr>
              <a:buSzPts val="1400"/>
              <a:buFont typeface="Arial" panose="020B0604020202020204"/>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4pPr>
            <a:lvl5pPr marR="0" lvl="4" algn="l" rtl="0">
              <a:lnSpc>
                <a:spcPct val="100000"/>
              </a:lnSpc>
              <a:spcBef>
                <a:spcPts val="0"/>
              </a:spcBef>
              <a:spcAft>
                <a:spcPts val="0"/>
              </a:spcAft>
              <a:buClr>
                <a:srgbClr val="000000"/>
              </a:buClr>
              <a:buSzPts val="1400"/>
              <a:buFont typeface="Arial" panose="020B0604020202020204"/>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5pPr>
            <a:lvl6pPr marR="0" lvl="5" algn="l" rtl="0">
              <a:lnSpc>
                <a:spcPct val="100000"/>
              </a:lnSpc>
              <a:spcBef>
                <a:spcPts val="0"/>
              </a:spcBef>
              <a:spcAft>
                <a:spcPts val="0"/>
              </a:spcAft>
              <a:buClr>
                <a:srgbClr val="000000"/>
              </a:buClr>
              <a:buSzPts val="1400"/>
              <a:buFont typeface="Arial" panose="020B0604020202020204"/>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6pPr>
            <a:lvl7pPr marR="0" lvl="6" algn="l" rtl="0">
              <a:lnSpc>
                <a:spcPct val="100000"/>
              </a:lnSpc>
              <a:spcBef>
                <a:spcPts val="0"/>
              </a:spcBef>
              <a:spcAft>
                <a:spcPts val="0"/>
              </a:spcAft>
              <a:buClr>
                <a:srgbClr val="000000"/>
              </a:buClr>
              <a:buSzPts val="1400"/>
              <a:buFont typeface="Arial" panose="020B0604020202020204"/>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7pPr>
            <a:lvl8pPr marR="0" lvl="7" algn="l" rtl="0">
              <a:lnSpc>
                <a:spcPct val="100000"/>
              </a:lnSpc>
              <a:spcBef>
                <a:spcPts val="0"/>
              </a:spcBef>
              <a:spcAft>
                <a:spcPts val="0"/>
              </a:spcAft>
              <a:buClr>
                <a:srgbClr val="000000"/>
              </a:buClr>
              <a:buSzPts val="1400"/>
              <a:buFont typeface="Arial" panose="020B0604020202020204"/>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8pPr>
            <a:lvl9pPr marR="0" lvl="8" algn="l" rtl="0">
              <a:lnSpc>
                <a:spcPct val="100000"/>
              </a:lnSpc>
              <a:spcBef>
                <a:spcPts val="0"/>
              </a:spcBef>
              <a:spcAft>
                <a:spcPts val="0"/>
              </a:spcAft>
              <a:buClr>
                <a:srgbClr val="000000"/>
              </a:buClr>
              <a:buSzPts val="1400"/>
              <a:buFont typeface="Arial" panose="020B0604020202020204"/>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9pPr>
          </a:lstStyle>
          <a:p/>
        </p:txBody>
      </p:sp>
      <p:sp>
        <p:nvSpPr>
          <p:cNvPr id="65" name="Google Shape;65;p28"/>
          <p:cNvSpPr txBox="1">
            <a:spLocks noGrp="1"/>
          </p:cNvSpPr>
          <p:nvPr>
            <p:ph type="sldNum" idx="12"/>
          </p:nvPr>
        </p:nvSpPr>
        <p:spPr>
          <a:xfrm>
            <a:off x="6553200" y="6356352"/>
            <a:ext cx="2133600" cy="365100"/>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panose="020B0604020202020204"/>
              <a:buNone/>
              <a:defRPr sz="1200" b="0" i="0" u="none" strike="noStrike" cap="none">
                <a:solidFill>
                  <a:srgbClr val="898989"/>
                </a:solidFill>
                <a:latin typeface="Calibri" panose="020F0502020204030204"/>
                <a:ea typeface="Calibri" panose="020F0502020204030204"/>
                <a:cs typeface="Calibri" panose="020F0502020204030204"/>
                <a:sym typeface="Calibri" panose="020F0502020204030204"/>
              </a:defRPr>
            </a:lvl1pPr>
            <a:lvl2pPr marL="0" marR="0" lvl="1" indent="0" algn="r">
              <a:lnSpc>
                <a:spcPct val="100000"/>
              </a:lnSpc>
              <a:spcBef>
                <a:spcPts val="0"/>
              </a:spcBef>
              <a:spcAft>
                <a:spcPts val="0"/>
              </a:spcAft>
              <a:buClr>
                <a:srgbClr val="000000"/>
              </a:buClr>
              <a:buSzPts val="1200"/>
              <a:buFont typeface="Arial" panose="020B0604020202020204"/>
              <a:buNone/>
              <a:defRPr sz="1200" b="0" i="0" u="none" strike="noStrike" cap="none">
                <a:solidFill>
                  <a:srgbClr val="898989"/>
                </a:solidFill>
                <a:latin typeface="Calibri" panose="020F0502020204030204"/>
                <a:ea typeface="Calibri" panose="020F0502020204030204"/>
                <a:cs typeface="Calibri" panose="020F0502020204030204"/>
                <a:sym typeface="Calibri" panose="020F0502020204030204"/>
              </a:defRPr>
            </a:lvl2pPr>
            <a:lvl3pPr marL="0" marR="0" lvl="2" indent="0" algn="r">
              <a:lnSpc>
                <a:spcPct val="100000"/>
              </a:lnSpc>
              <a:spcBef>
                <a:spcPts val="0"/>
              </a:spcBef>
              <a:spcAft>
                <a:spcPts val="0"/>
              </a:spcAft>
              <a:buClr>
                <a:srgbClr val="000000"/>
              </a:buClr>
              <a:buSzPts val="1200"/>
              <a:buFont typeface="Arial" panose="020B0604020202020204"/>
              <a:buNone/>
              <a:defRPr sz="1200" b="0" i="0" u="none" strike="noStrike" cap="none">
                <a:solidFill>
                  <a:srgbClr val="898989"/>
                </a:solidFill>
                <a:latin typeface="Calibri" panose="020F0502020204030204"/>
                <a:ea typeface="Calibri" panose="020F0502020204030204"/>
                <a:cs typeface="Calibri" panose="020F0502020204030204"/>
                <a:sym typeface="Calibri" panose="020F0502020204030204"/>
              </a:defRPr>
            </a:lvl3pPr>
            <a:lvl4pPr marL="0" marR="0" lvl="3" indent="0" algn="r">
              <a:lnSpc>
                <a:spcPct val="100000"/>
              </a:lnSpc>
              <a:spcBef>
                <a:spcPts val="0"/>
              </a:spcBef>
              <a:spcAft>
                <a:spcPts val="0"/>
              </a:spcAft>
              <a:buClr>
                <a:srgbClr val="000000"/>
              </a:buClr>
              <a:buSzPts val="1200"/>
              <a:buFont typeface="Arial" panose="020B0604020202020204"/>
              <a:buNone/>
              <a:defRPr sz="1200" b="0" i="0" u="none" strike="noStrike" cap="none">
                <a:solidFill>
                  <a:srgbClr val="898989"/>
                </a:solidFill>
                <a:latin typeface="Calibri" panose="020F0502020204030204"/>
                <a:ea typeface="Calibri" panose="020F0502020204030204"/>
                <a:cs typeface="Calibri" panose="020F0502020204030204"/>
                <a:sym typeface="Calibri" panose="020F0502020204030204"/>
              </a:defRPr>
            </a:lvl4pPr>
            <a:lvl5pPr marL="0" marR="0" lvl="4" indent="0" algn="r">
              <a:lnSpc>
                <a:spcPct val="100000"/>
              </a:lnSpc>
              <a:spcBef>
                <a:spcPts val="0"/>
              </a:spcBef>
              <a:spcAft>
                <a:spcPts val="0"/>
              </a:spcAft>
              <a:buClr>
                <a:srgbClr val="000000"/>
              </a:buClr>
              <a:buSzPts val="1200"/>
              <a:buFont typeface="Arial" panose="020B0604020202020204"/>
              <a:buNone/>
              <a:defRPr sz="1200" b="0" i="0" u="none" strike="noStrike" cap="none">
                <a:solidFill>
                  <a:srgbClr val="898989"/>
                </a:solidFill>
                <a:latin typeface="Calibri" panose="020F0502020204030204"/>
                <a:ea typeface="Calibri" panose="020F0502020204030204"/>
                <a:cs typeface="Calibri" panose="020F0502020204030204"/>
                <a:sym typeface="Calibri" panose="020F0502020204030204"/>
              </a:defRPr>
            </a:lvl5pPr>
            <a:lvl6pPr marL="0" marR="0" lvl="5" indent="0" algn="r">
              <a:lnSpc>
                <a:spcPct val="100000"/>
              </a:lnSpc>
              <a:spcBef>
                <a:spcPts val="0"/>
              </a:spcBef>
              <a:spcAft>
                <a:spcPts val="0"/>
              </a:spcAft>
              <a:buClr>
                <a:srgbClr val="000000"/>
              </a:buClr>
              <a:buSzPts val="1200"/>
              <a:buFont typeface="Arial" panose="020B0604020202020204"/>
              <a:buNone/>
              <a:defRPr sz="1200" b="0" i="0" u="none" strike="noStrike" cap="none">
                <a:solidFill>
                  <a:srgbClr val="898989"/>
                </a:solidFill>
                <a:latin typeface="Calibri" panose="020F0502020204030204"/>
                <a:ea typeface="Calibri" panose="020F0502020204030204"/>
                <a:cs typeface="Calibri" panose="020F0502020204030204"/>
                <a:sym typeface="Calibri" panose="020F0502020204030204"/>
              </a:defRPr>
            </a:lvl6pPr>
            <a:lvl7pPr marL="0" marR="0" lvl="6" indent="0" algn="r">
              <a:lnSpc>
                <a:spcPct val="100000"/>
              </a:lnSpc>
              <a:spcBef>
                <a:spcPts val="0"/>
              </a:spcBef>
              <a:spcAft>
                <a:spcPts val="0"/>
              </a:spcAft>
              <a:buClr>
                <a:srgbClr val="000000"/>
              </a:buClr>
              <a:buSzPts val="1200"/>
              <a:buFont typeface="Arial" panose="020B0604020202020204"/>
              <a:buNone/>
              <a:defRPr sz="1200" b="0" i="0" u="none" strike="noStrike" cap="none">
                <a:solidFill>
                  <a:srgbClr val="898989"/>
                </a:solidFill>
                <a:latin typeface="Calibri" panose="020F0502020204030204"/>
                <a:ea typeface="Calibri" panose="020F0502020204030204"/>
                <a:cs typeface="Calibri" panose="020F0502020204030204"/>
                <a:sym typeface="Calibri" panose="020F0502020204030204"/>
              </a:defRPr>
            </a:lvl7pPr>
            <a:lvl8pPr marL="0" marR="0" lvl="7" indent="0" algn="r">
              <a:lnSpc>
                <a:spcPct val="100000"/>
              </a:lnSpc>
              <a:spcBef>
                <a:spcPts val="0"/>
              </a:spcBef>
              <a:spcAft>
                <a:spcPts val="0"/>
              </a:spcAft>
              <a:buClr>
                <a:srgbClr val="000000"/>
              </a:buClr>
              <a:buSzPts val="1200"/>
              <a:buFont typeface="Arial" panose="020B0604020202020204"/>
              <a:buNone/>
              <a:defRPr sz="1200" b="0" i="0" u="none" strike="noStrike" cap="none">
                <a:solidFill>
                  <a:srgbClr val="898989"/>
                </a:solidFill>
                <a:latin typeface="Calibri" panose="020F0502020204030204"/>
                <a:ea typeface="Calibri" panose="020F0502020204030204"/>
                <a:cs typeface="Calibri" panose="020F0502020204030204"/>
                <a:sym typeface="Calibri" panose="020F0502020204030204"/>
              </a:defRPr>
            </a:lvl8pPr>
            <a:lvl9pPr marL="0" marR="0" lvl="8" indent="0" algn="r">
              <a:lnSpc>
                <a:spcPct val="100000"/>
              </a:lnSpc>
              <a:spcBef>
                <a:spcPts val="0"/>
              </a:spcBef>
              <a:spcAft>
                <a:spcPts val="0"/>
              </a:spcAft>
              <a:buClr>
                <a:srgbClr val="000000"/>
              </a:buClr>
              <a:buSzPts val="1200"/>
              <a:buFont typeface="Arial" panose="020B0604020202020204"/>
              <a:buNone/>
              <a:defRPr sz="1200" b="0" i="0" u="none" strike="noStrike" cap="none">
                <a:solidFill>
                  <a:srgbClr val="898989"/>
                </a:solidFill>
                <a:latin typeface="Calibri" panose="020F0502020204030204"/>
                <a:ea typeface="Calibri" panose="020F0502020204030204"/>
                <a:cs typeface="Calibri" panose="020F0502020204030204"/>
                <a:sym typeface="Calibri" panose="020F0502020204030204"/>
              </a:defRPr>
            </a:lvl9pPr>
          </a:lstStyle>
          <a:p>
            <a:pPr marL="0" lvl="0" indent="0" algn="r" rtl="0">
              <a:spcBef>
                <a:spcPts val="0"/>
              </a:spcBef>
              <a:spcAft>
                <a:spcPts val="0"/>
              </a:spcAft>
              <a:buNone/>
            </a:pPr>
            <a:fld id="{00000000-1234-1234-1234-123412341234}" type="slidenum">
              <a:rPr lang="en-GB"/>
            </a:fld>
            <a:endParaRPr lang="en-GB"/>
          </a:p>
        </p:txBody>
      </p:sp>
    </p:spTree>
  </p:cSld>
  <p:clrMapOvr>
    <a:masterClrMapping/>
  </p:clrMapOvr>
  <p:transition>
    <p:split orient="vert" dir="in"/>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matchingName="Picture with Caption">
  <p:cSld name="PICTURE_WITH_CAPTION_TEXT">
    <p:spTree>
      <p:nvGrpSpPr>
        <p:cNvPr id="1" name="Shape 66"/>
        <p:cNvGrpSpPr/>
        <p:nvPr/>
      </p:nvGrpSpPr>
      <p:grpSpPr>
        <a:xfrm>
          <a:off x="0" y="0"/>
          <a:ext cx="0" cy="0"/>
          <a:chOff x="0" y="0"/>
          <a:chExt cx="0" cy="0"/>
        </a:xfrm>
      </p:grpSpPr>
      <p:sp>
        <p:nvSpPr>
          <p:cNvPr id="67" name="Google Shape;67;p29"/>
          <p:cNvSpPr txBox="1">
            <a:spLocks noGrp="1"/>
          </p:cNvSpPr>
          <p:nvPr>
            <p:ph type="title"/>
          </p:nvPr>
        </p:nvSpPr>
        <p:spPr>
          <a:xfrm>
            <a:off x="1792288" y="4800600"/>
            <a:ext cx="5486400" cy="566700"/>
          </a:xfrm>
          <a:prstGeom prst="rect">
            <a:avLst/>
          </a:prstGeom>
          <a:noFill/>
          <a:ln>
            <a:noFill/>
          </a:ln>
        </p:spPr>
        <p:txBody>
          <a:bodyPr spcFirstLastPara="1" wrap="square" lIns="91425" tIns="45700" rIns="91425" bIns="45700" anchor="b" anchorCtr="0">
            <a:noAutofit/>
          </a:bodyPr>
          <a:lstStyle>
            <a:lvl1pPr lvl="0" algn="l">
              <a:lnSpc>
                <a:spcPct val="100000"/>
              </a:lnSpc>
              <a:spcBef>
                <a:spcPts val="0"/>
              </a:spcBef>
              <a:spcAft>
                <a:spcPts val="0"/>
              </a:spcAft>
              <a:buSzPts val="1400"/>
              <a:buNone/>
              <a:defRPr sz="2000" b="1"/>
            </a:lvl1pPr>
            <a:lvl2pPr lvl="1" algn="ctr">
              <a:lnSpc>
                <a:spcPct val="100000"/>
              </a:lnSpc>
              <a:spcBef>
                <a:spcPts val="0"/>
              </a:spcBef>
              <a:spcAft>
                <a:spcPts val="0"/>
              </a:spcAft>
              <a:buSzPts val="1400"/>
              <a:buNone/>
              <a:defRPr/>
            </a:lvl2pPr>
            <a:lvl3pPr lvl="2" algn="ctr">
              <a:lnSpc>
                <a:spcPct val="100000"/>
              </a:lnSpc>
              <a:spcBef>
                <a:spcPts val="0"/>
              </a:spcBef>
              <a:spcAft>
                <a:spcPts val="0"/>
              </a:spcAft>
              <a:buSzPts val="1400"/>
              <a:buNone/>
              <a:defRPr/>
            </a:lvl3pPr>
            <a:lvl4pPr lvl="3" algn="ctr">
              <a:lnSpc>
                <a:spcPct val="100000"/>
              </a:lnSpc>
              <a:spcBef>
                <a:spcPts val="0"/>
              </a:spcBef>
              <a:spcAft>
                <a:spcPts val="0"/>
              </a:spcAft>
              <a:buSzPts val="1400"/>
              <a:buNone/>
              <a:defRPr/>
            </a:lvl4pPr>
            <a:lvl5pPr lvl="4" algn="ctr">
              <a:lnSpc>
                <a:spcPct val="100000"/>
              </a:lnSpc>
              <a:spcBef>
                <a:spcPts val="0"/>
              </a:spcBef>
              <a:spcAft>
                <a:spcPts val="0"/>
              </a:spcAft>
              <a:buSzPts val="1400"/>
              <a:buNone/>
              <a:defRPr/>
            </a:lvl5pPr>
            <a:lvl6pPr lvl="5" algn="ctr">
              <a:lnSpc>
                <a:spcPct val="100000"/>
              </a:lnSpc>
              <a:spcBef>
                <a:spcPts val="0"/>
              </a:spcBef>
              <a:spcAft>
                <a:spcPts val="0"/>
              </a:spcAft>
              <a:buSzPts val="1400"/>
              <a:buNone/>
              <a:defRPr/>
            </a:lvl6pPr>
            <a:lvl7pPr lvl="6" algn="ctr">
              <a:lnSpc>
                <a:spcPct val="100000"/>
              </a:lnSpc>
              <a:spcBef>
                <a:spcPts val="0"/>
              </a:spcBef>
              <a:spcAft>
                <a:spcPts val="0"/>
              </a:spcAft>
              <a:buSzPts val="1400"/>
              <a:buNone/>
              <a:defRPr/>
            </a:lvl7pPr>
            <a:lvl8pPr lvl="7" algn="ctr">
              <a:lnSpc>
                <a:spcPct val="100000"/>
              </a:lnSpc>
              <a:spcBef>
                <a:spcPts val="0"/>
              </a:spcBef>
              <a:spcAft>
                <a:spcPts val="0"/>
              </a:spcAft>
              <a:buSzPts val="1400"/>
              <a:buNone/>
              <a:defRPr/>
            </a:lvl8pPr>
            <a:lvl9pPr lvl="8" algn="ctr">
              <a:lnSpc>
                <a:spcPct val="100000"/>
              </a:lnSpc>
              <a:spcBef>
                <a:spcPts val="0"/>
              </a:spcBef>
              <a:spcAft>
                <a:spcPts val="0"/>
              </a:spcAft>
              <a:buSzPts val="1400"/>
              <a:buNone/>
              <a:defRPr/>
            </a:lvl9pPr>
          </a:lstStyle>
          <a:p/>
        </p:txBody>
      </p:sp>
      <p:sp>
        <p:nvSpPr>
          <p:cNvPr id="68" name="Google Shape;68;p29"/>
          <p:cNvSpPr>
            <a:spLocks noGrp="1"/>
          </p:cNvSpPr>
          <p:nvPr>
            <p:ph type="pic" idx="2"/>
          </p:nvPr>
        </p:nvSpPr>
        <p:spPr>
          <a:xfrm>
            <a:off x="1792288" y="612775"/>
            <a:ext cx="5486400" cy="4114800"/>
          </a:xfrm>
          <a:prstGeom prst="rect">
            <a:avLst/>
          </a:prstGeom>
          <a:noFill/>
          <a:ln>
            <a:noFill/>
          </a:ln>
        </p:spPr>
      </p:sp>
      <p:sp>
        <p:nvSpPr>
          <p:cNvPr id="69" name="Google Shape;69;p29"/>
          <p:cNvSpPr txBox="1">
            <a:spLocks noGrp="1"/>
          </p:cNvSpPr>
          <p:nvPr>
            <p:ph type="body" idx="1"/>
          </p:nvPr>
        </p:nvSpPr>
        <p:spPr>
          <a:xfrm>
            <a:off x="1792288" y="5367338"/>
            <a:ext cx="5486400" cy="804900"/>
          </a:xfrm>
          <a:prstGeom prst="rect">
            <a:avLst/>
          </a:prstGeom>
          <a:noFill/>
          <a:ln>
            <a:noFill/>
          </a:ln>
        </p:spPr>
        <p:txBody>
          <a:bodyPr spcFirstLastPara="1" wrap="square" lIns="91425" tIns="45700" rIns="91425" bIns="45700" anchor="t" anchorCtr="0">
            <a:noAutofit/>
          </a:bodyPr>
          <a:lstStyle>
            <a:lvl1pPr marL="457200" lvl="0" indent="-228600" algn="l">
              <a:lnSpc>
                <a:spcPct val="100000"/>
              </a:lnSpc>
              <a:spcBef>
                <a:spcPts val="280"/>
              </a:spcBef>
              <a:spcAft>
                <a:spcPts val="0"/>
              </a:spcAft>
              <a:buClr>
                <a:schemeClr val="dk1"/>
              </a:buClr>
              <a:buSzPts val="1400"/>
              <a:buNone/>
              <a:defRPr sz="1400"/>
            </a:lvl1pPr>
            <a:lvl2pPr marL="914400" lvl="1" indent="-228600" algn="l">
              <a:lnSpc>
                <a:spcPct val="100000"/>
              </a:lnSpc>
              <a:spcBef>
                <a:spcPts val="240"/>
              </a:spcBef>
              <a:spcAft>
                <a:spcPts val="0"/>
              </a:spcAft>
              <a:buClr>
                <a:schemeClr val="dk1"/>
              </a:buClr>
              <a:buSzPts val="1200"/>
              <a:buNone/>
              <a:defRPr sz="1200"/>
            </a:lvl2pPr>
            <a:lvl3pPr marL="1371600" lvl="2" indent="-228600" algn="l">
              <a:lnSpc>
                <a:spcPct val="100000"/>
              </a:lnSpc>
              <a:spcBef>
                <a:spcPts val="200"/>
              </a:spcBef>
              <a:spcAft>
                <a:spcPts val="0"/>
              </a:spcAft>
              <a:buClr>
                <a:schemeClr val="dk1"/>
              </a:buClr>
              <a:buSzPts val="1000"/>
              <a:buNone/>
              <a:defRPr sz="1000"/>
            </a:lvl3pPr>
            <a:lvl4pPr marL="1828800" lvl="3" indent="-228600" algn="l">
              <a:lnSpc>
                <a:spcPct val="100000"/>
              </a:lnSpc>
              <a:spcBef>
                <a:spcPts val="180"/>
              </a:spcBef>
              <a:spcAft>
                <a:spcPts val="0"/>
              </a:spcAft>
              <a:buClr>
                <a:schemeClr val="dk1"/>
              </a:buClr>
              <a:buSzPts val="900"/>
              <a:buNone/>
              <a:defRPr sz="900"/>
            </a:lvl4pPr>
            <a:lvl5pPr marL="2286000" lvl="4" indent="-228600" algn="l">
              <a:lnSpc>
                <a:spcPct val="100000"/>
              </a:lnSpc>
              <a:spcBef>
                <a:spcPts val="180"/>
              </a:spcBef>
              <a:spcAft>
                <a:spcPts val="0"/>
              </a:spcAft>
              <a:buClr>
                <a:schemeClr val="dk1"/>
              </a:buClr>
              <a:buSzPts val="900"/>
              <a:buNone/>
              <a:defRPr sz="900"/>
            </a:lvl5pPr>
            <a:lvl6pPr marL="2743200" lvl="5" indent="-228600" algn="l">
              <a:lnSpc>
                <a:spcPct val="100000"/>
              </a:lnSpc>
              <a:spcBef>
                <a:spcPts val="180"/>
              </a:spcBef>
              <a:spcAft>
                <a:spcPts val="0"/>
              </a:spcAft>
              <a:buClr>
                <a:schemeClr val="dk1"/>
              </a:buClr>
              <a:buSzPts val="900"/>
              <a:buNone/>
              <a:defRPr sz="900"/>
            </a:lvl6pPr>
            <a:lvl7pPr marL="3200400" lvl="6" indent="-228600" algn="l">
              <a:lnSpc>
                <a:spcPct val="100000"/>
              </a:lnSpc>
              <a:spcBef>
                <a:spcPts val="180"/>
              </a:spcBef>
              <a:spcAft>
                <a:spcPts val="0"/>
              </a:spcAft>
              <a:buClr>
                <a:schemeClr val="dk1"/>
              </a:buClr>
              <a:buSzPts val="900"/>
              <a:buNone/>
              <a:defRPr sz="900"/>
            </a:lvl7pPr>
            <a:lvl8pPr marL="3657600" lvl="7" indent="-228600" algn="l">
              <a:lnSpc>
                <a:spcPct val="100000"/>
              </a:lnSpc>
              <a:spcBef>
                <a:spcPts val="180"/>
              </a:spcBef>
              <a:spcAft>
                <a:spcPts val="0"/>
              </a:spcAft>
              <a:buClr>
                <a:schemeClr val="dk1"/>
              </a:buClr>
              <a:buSzPts val="900"/>
              <a:buNone/>
              <a:defRPr sz="900"/>
            </a:lvl8pPr>
            <a:lvl9pPr marL="4114800" lvl="8" indent="-228600" algn="l">
              <a:lnSpc>
                <a:spcPct val="100000"/>
              </a:lnSpc>
              <a:spcBef>
                <a:spcPts val="180"/>
              </a:spcBef>
              <a:spcAft>
                <a:spcPts val="0"/>
              </a:spcAft>
              <a:buClr>
                <a:schemeClr val="dk1"/>
              </a:buClr>
              <a:buSzPts val="900"/>
              <a:buNone/>
              <a:defRPr sz="900"/>
            </a:lvl9pPr>
          </a:lstStyle>
          <a:p/>
        </p:txBody>
      </p:sp>
      <p:sp>
        <p:nvSpPr>
          <p:cNvPr id="70" name="Google Shape;70;p29"/>
          <p:cNvSpPr txBox="1">
            <a:spLocks noGrp="1"/>
          </p:cNvSpPr>
          <p:nvPr>
            <p:ph type="dt" idx="10"/>
          </p:nvPr>
        </p:nvSpPr>
        <p:spPr>
          <a:xfrm>
            <a:off x="457200" y="6356352"/>
            <a:ext cx="2133600" cy="365100"/>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1" name="Google Shape;71;p29"/>
          <p:cNvSpPr txBox="1">
            <a:spLocks noGrp="1"/>
          </p:cNvSpPr>
          <p:nvPr>
            <p:ph type="ftr" idx="11"/>
          </p:nvPr>
        </p:nvSpPr>
        <p:spPr>
          <a:xfrm>
            <a:off x="3124200" y="6356352"/>
            <a:ext cx="2895600" cy="365100"/>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0"/>
              </a:spcBef>
              <a:spcAft>
                <a:spcPts val="0"/>
              </a:spcAft>
              <a:buClr>
                <a:srgbClr val="000000"/>
              </a:buClr>
              <a:buSzPts val="1400"/>
              <a:buFont typeface="Arial" panose="020B0604020202020204"/>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1pPr>
            <a:lvl2pPr marR="0" lvl="1" algn="l" rtl="0">
              <a:lnSpc>
                <a:spcPct val="100000"/>
              </a:lnSpc>
              <a:spcBef>
                <a:spcPts val="0"/>
              </a:spcBef>
              <a:spcAft>
                <a:spcPts val="0"/>
              </a:spcAft>
              <a:buClr>
                <a:srgbClr val="000000"/>
              </a:buClr>
              <a:buSzPts val="1400"/>
              <a:buFont typeface="Arial" panose="020B0604020202020204"/>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2pPr>
            <a:lvl3pPr marR="0" lvl="2" algn="l" rtl="0">
              <a:lnSpc>
                <a:spcPct val="100000"/>
              </a:lnSpc>
              <a:spcBef>
                <a:spcPts val="0"/>
              </a:spcBef>
              <a:spcAft>
                <a:spcPts val="0"/>
              </a:spcAft>
              <a:buClr>
                <a:srgbClr val="000000"/>
              </a:buClr>
              <a:buSzPts val="1400"/>
              <a:buFont typeface="Arial" panose="020B0604020202020204"/>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3pPr>
            <a:lvl4pPr marR="0" lvl="3" algn="l" rtl="0">
              <a:lnSpc>
                <a:spcPct val="100000"/>
              </a:lnSpc>
              <a:spcBef>
                <a:spcPts val="0"/>
              </a:spcBef>
              <a:spcAft>
                <a:spcPts val="0"/>
              </a:spcAft>
              <a:buClr>
                <a:srgbClr val="000000"/>
              </a:buClr>
              <a:buSzPts val="1400"/>
              <a:buFont typeface="Arial" panose="020B0604020202020204"/>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4pPr>
            <a:lvl5pPr marR="0" lvl="4" algn="l" rtl="0">
              <a:lnSpc>
                <a:spcPct val="100000"/>
              </a:lnSpc>
              <a:spcBef>
                <a:spcPts val="0"/>
              </a:spcBef>
              <a:spcAft>
                <a:spcPts val="0"/>
              </a:spcAft>
              <a:buClr>
                <a:srgbClr val="000000"/>
              </a:buClr>
              <a:buSzPts val="1400"/>
              <a:buFont typeface="Arial" panose="020B0604020202020204"/>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5pPr>
            <a:lvl6pPr marR="0" lvl="5" algn="l" rtl="0">
              <a:lnSpc>
                <a:spcPct val="100000"/>
              </a:lnSpc>
              <a:spcBef>
                <a:spcPts val="0"/>
              </a:spcBef>
              <a:spcAft>
                <a:spcPts val="0"/>
              </a:spcAft>
              <a:buClr>
                <a:srgbClr val="000000"/>
              </a:buClr>
              <a:buSzPts val="1400"/>
              <a:buFont typeface="Arial" panose="020B0604020202020204"/>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6pPr>
            <a:lvl7pPr marR="0" lvl="6" algn="l" rtl="0">
              <a:lnSpc>
                <a:spcPct val="100000"/>
              </a:lnSpc>
              <a:spcBef>
                <a:spcPts val="0"/>
              </a:spcBef>
              <a:spcAft>
                <a:spcPts val="0"/>
              </a:spcAft>
              <a:buClr>
                <a:srgbClr val="000000"/>
              </a:buClr>
              <a:buSzPts val="1400"/>
              <a:buFont typeface="Arial" panose="020B0604020202020204"/>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7pPr>
            <a:lvl8pPr marR="0" lvl="7" algn="l" rtl="0">
              <a:lnSpc>
                <a:spcPct val="100000"/>
              </a:lnSpc>
              <a:spcBef>
                <a:spcPts val="0"/>
              </a:spcBef>
              <a:spcAft>
                <a:spcPts val="0"/>
              </a:spcAft>
              <a:buClr>
                <a:srgbClr val="000000"/>
              </a:buClr>
              <a:buSzPts val="1400"/>
              <a:buFont typeface="Arial" panose="020B0604020202020204"/>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8pPr>
            <a:lvl9pPr marR="0" lvl="8" algn="l" rtl="0">
              <a:lnSpc>
                <a:spcPct val="100000"/>
              </a:lnSpc>
              <a:spcBef>
                <a:spcPts val="0"/>
              </a:spcBef>
              <a:spcAft>
                <a:spcPts val="0"/>
              </a:spcAft>
              <a:buClr>
                <a:srgbClr val="000000"/>
              </a:buClr>
              <a:buSzPts val="1400"/>
              <a:buFont typeface="Arial" panose="020B0604020202020204"/>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9pPr>
          </a:lstStyle>
          <a:p/>
        </p:txBody>
      </p:sp>
      <p:sp>
        <p:nvSpPr>
          <p:cNvPr id="72" name="Google Shape;72;p29"/>
          <p:cNvSpPr txBox="1">
            <a:spLocks noGrp="1"/>
          </p:cNvSpPr>
          <p:nvPr>
            <p:ph type="sldNum" idx="12"/>
          </p:nvPr>
        </p:nvSpPr>
        <p:spPr>
          <a:xfrm>
            <a:off x="6553200" y="6356352"/>
            <a:ext cx="2133600" cy="365100"/>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panose="020B0604020202020204"/>
              <a:buNone/>
              <a:defRPr sz="1200" b="0" i="0" u="none" strike="noStrike" cap="none">
                <a:solidFill>
                  <a:srgbClr val="898989"/>
                </a:solidFill>
                <a:latin typeface="Calibri" panose="020F0502020204030204"/>
                <a:ea typeface="Calibri" panose="020F0502020204030204"/>
                <a:cs typeface="Calibri" panose="020F0502020204030204"/>
                <a:sym typeface="Calibri" panose="020F0502020204030204"/>
              </a:defRPr>
            </a:lvl1pPr>
            <a:lvl2pPr marL="0" marR="0" lvl="1" indent="0" algn="r">
              <a:lnSpc>
                <a:spcPct val="100000"/>
              </a:lnSpc>
              <a:spcBef>
                <a:spcPts val="0"/>
              </a:spcBef>
              <a:spcAft>
                <a:spcPts val="0"/>
              </a:spcAft>
              <a:buClr>
                <a:srgbClr val="000000"/>
              </a:buClr>
              <a:buSzPts val="1200"/>
              <a:buFont typeface="Arial" panose="020B0604020202020204"/>
              <a:buNone/>
              <a:defRPr sz="1200" b="0" i="0" u="none" strike="noStrike" cap="none">
                <a:solidFill>
                  <a:srgbClr val="898989"/>
                </a:solidFill>
                <a:latin typeface="Calibri" panose="020F0502020204030204"/>
                <a:ea typeface="Calibri" panose="020F0502020204030204"/>
                <a:cs typeface="Calibri" panose="020F0502020204030204"/>
                <a:sym typeface="Calibri" panose="020F0502020204030204"/>
              </a:defRPr>
            </a:lvl2pPr>
            <a:lvl3pPr marL="0" marR="0" lvl="2" indent="0" algn="r">
              <a:lnSpc>
                <a:spcPct val="100000"/>
              </a:lnSpc>
              <a:spcBef>
                <a:spcPts val="0"/>
              </a:spcBef>
              <a:spcAft>
                <a:spcPts val="0"/>
              </a:spcAft>
              <a:buClr>
                <a:srgbClr val="000000"/>
              </a:buClr>
              <a:buSzPts val="1200"/>
              <a:buFont typeface="Arial" panose="020B0604020202020204"/>
              <a:buNone/>
              <a:defRPr sz="1200" b="0" i="0" u="none" strike="noStrike" cap="none">
                <a:solidFill>
                  <a:srgbClr val="898989"/>
                </a:solidFill>
                <a:latin typeface="Calibri" panose="020F0502020204030204"/>
                <a:ea typeface="Calibri" panose="020F0502020204030204"/>
                <a:cs typeface="Calibri" panose="020F0502020204030204"/>
                <a:sym typeface="Calibri" panose="020F0502020204030204"/>
              </a:defRPr>
            </a:lvl3pPr>
            <a:lvl4pPr marL="0" marR="0" lvl="3" indent="0" algn="r">
              <a:lnSpc>
                <a:spcPct val="100000"/>
              </a:lnSpc>
              <a:spcBef>
                <a:spcPts val="0"/>
              </a:spcBef>
              <a:spcAft>
                <a:spcPts val="0"/>
              </a:spcAft>
              <a:buClr>
                <a:srgbClr val="000000"/>
              </a:buClr>
              <a:buSzPts val="1200"/>
              <a:buFont typeface="Arial" panose="020B0604020202020204"/>
              <a:buNone/>
              <a:defRPr sz="1200" b="0" i="0" u="none" strike="noStrike" cap="none">
                <a:solidFill>
                  <a:srgbClr val="898989"/>
                </a:solidFill>
                <a:latin typeface="Calibri" panose="020F0502020204030204"/>
                <a:ea typeface="Calibri" panose="020F0502020204030204"/>
                <a:cs typeface="Calibri" panose="020F0502020204030204"/>
                <a:sym typeface="Calibri" panose="020F0502020204030204"/>
              </a:defRPr>
            </a:lvl4pPr>
            <a:lvl5pPr marL="0" marR="0" lvl="4" indent="0" algn="r">
              <a:lnSpc>
                <a:spcPct val="100000"/>
              </a:lnSpc>
              <a:spcBef>
                <a:spcPts val="0"/>
              </a:spcBef>
              <a:spcAft>
                <a:spcPts val="0"/>
              </a:spcAft>
              <a:buClr>
                <a:srgbClr val="000000"/>
              </a:buClr>
              <a:buSzPts val="1200"/>
              <a:buFont typeface="Arial" panose="020B0604020202020204"/>
              <a:buNone/>
              <a:defRPr sz="1200" b="0" i="0" u="none" strike="noStrike" cap="none">
                <a:solidFill>
                  <a:srgbClr val="898989"/>
                </a:solidFill>
                <a:latin typeface="Calibri" panose="020F0502020204030204"/>
                <a:ea typeface="Calibri" panose="020F0502020204030204"/>
                <a:cs typeface="Calibri" panose="020F0502020204030204"/>
                <a:sym typeface="Calibri" panose="020F0502020204030204"/>
              </a:defRPr>
            </a:lvl5pPr>
            <a:lvl6pPr marL="0" marR="0" lvl="5" indent="0" algn="r">
              <a:lnSpc>
                <a:spcPct val="100000"/>
              </a:lnSpc>
              <a:spcBef>
                <a:spcPts val="0"/>
              </a:spcBef>
              <a:spcAft>
                <a:spcPts val="0"/>
              </a:spcAft>
              <a:buClr>
                <a:srgbClr val="000000"/>
              </a:buClr>
              <a:buSzPts val="1200"/>
              <a:buFont typeface="Arial" panose="020B0604020202020204"/>
              <a:buNone/>
              <a:defRPr sz="1200" b="0" i="0" u="none" strike="noStrike" cap="none">
                <a:solidFill>
                  <a:srgbClr val="898989"/>
                </a:solidFill>
                <a:latin typeface="Calibri" panose="020F0502020204030204"/>
                <a:ea typeface="Calibri" panose="020F0502020204030204"/>
                <a:cs typeface="Calibri" panose="020F0502020204030204"/>
                <a:sym typeface="Calibri" panose="020F0502020204030204"/>
              </a:defRPr>
            </a:lvl6pPr>
            <a:lvl7pPr marL="0" marR="0" lvl="6" indent="0" algn="r">
              <a:lnSpc>
                <a:spcPct val="100000"/>
              </a:lnSpc>
              <a:spcBef>
                <a:spcPts val="0"/>
              </a:spcBef>
              <a:spcAft>
                <a:spcPts val="0"/>
              </a:spcAft>
              <a:buClr>
                <a:srgbClr val="000000"/>
              </a:buClr>
              <a:buSzPts val="1200"/>
              <a:buFont typeface="Arial" panose="020B0604020202020204"/>
              <a:buNone/>
              <a:defRPr sz="1200" b="0" i="0" u="none" strike="noStrike" cap="none">
                <a:solidFill>
                  <a:srgbClr val="898989"/>
                </a:solidFill>
                <a:latin typeface="Calibri" panose="020F0502020204030204"/>
                <a:ea typeface="Calibri" panose="020F0502020204030204"/>
                <a:cs typeface="Calibri" panose="020F0502020204030204"/>
                <a:sym typeface="Calibri" panose="020F0502020204030204"/>
              </a:defRPr>
            </a:lvl7pPr>
            <a:lvl8pPr marL="0" marR="0" lvl="7" indent="0" algn="r">
              <a:lnSpc>
                <a:spcPct val="100000"/>
              </a:lnSpc>
              <a:spcBef>
                <a:spcPts val="0"/>
              </a:spcBef>
              <a:spcAft>
                <a:spcPts val="0"/>
              </a:spcAft>
              <a:buClr>
                <a:srgbClr val="000000"/>
              </a:buClr>
              <a:buSzPts val="1200"/>
              <a:buFont typeface="Arial" panose="020B0604020202020204"/>
              <a:buNone/>
              <a:defRPr sz="1200" b="0" i="0" u="none" strike="noStrike" cap="none">
                <a:solidFill>
                  <a:srgbClr val="898989"/>
                </a:solidFill>
                <a:latin typeface="Calibri" panose="020F0502020204030204"/>
                <a:ea typeface="Calibri" panose="020F0502020204030204"/>
                <a:cs typeface="Calibri" panose="020F0502020204030204"/>
                <a:sym typeface="Calibri" panose="020F0502020204030204"/>
              </a:defRPr>
            </a:lvl8pPr>
            <a:lvl9pPr marL="0" marR="0" lvl="8" indent="0" algn="r">
              <a:lnSpc>
                <a:spcPct val="100000"/>
              </a:lnSpc>
              <a:spcBef>
                <a:spcPts val="0"/>
              </a:spcBef>
              <a:spcAft>
                <a:spcPts val="0"/>
              </a:spcAft>
              <a:buClr>
                <a:srgbClr val="000000"/>
              </a:buClr>
              <a:buSzPts val="1200"/>
              <a:buFont typeface="Arial" panose="020B0604020202020204"/>
              <a:buNone/>
              <a:defRPr sz="1200" b="0" i="0" u="none" strike="noStrike" cap="none">
                <a:solidFill>
                  <a:srgbClr val="898989"/>
                </a:solidFill>
                <a:latin typeface="Calibri" panose="020F0502020204030204"/>
                <a:ea typeface="Calibri" panose="020F0502020204030204"/>
                <a:cs typeface="Calibri" panose="020F0502020204030204"/>
                <a:sym typeface="Calibri" panose="020F0502020204030204"/>
              </a:defRPr>
            </a:lvl9pPr>
          </a:lstStyle>
          <a:p>
            <a:pPr marL="0" lvl="0" indent="0" algn="r" rtl="0">
              <a:spcBef>
                <a:spcPts val="0"/>
              </a:spcBef>
              <a:spcAft>
                <a:spcPts val="0"/>
              </a:spcAft>
              <a:buNone/>
            </a:pPr>
            <a:fld id="{00000000-1234-1234-1234-123412341234}" type="slidenum">
              <a:rPr lang="en-GB"/>
            </a:fld>
            <a:endParaRPr lang="en-GB"/>
          </a:p>
        </p:txBody>
      </p:sp>
    </p:spTree>
  </p:cSld>
  <p:clrMapOvr>
    <a:masterClrMapping/>
  </p:clrMapOvr>
  <p:transition>
    <p:split orient="vert" dir="in"/>
  </p:transition>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4" Type="http://schemas.openxmlformats.org/officeDocument/2006/relationships/theme" Target="../theme/theme1.xml"/><Relationship Id="rId13" Type="http://schemas.openxmlformats.org/officeDocument/2006/relationships/image" Target="../media/image2.png"/><Relationship Id="rId12" Type="http://schemas.openxmlformats.org/officeDocument/2006/relationships/image" Target="../media/image1.png"/><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Google Shape;10;p20"/>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Autofit/>
          </a:bodyPr>
          <a:lstStyle>
            <a:lvl1pPr marR="0" lvl="0" algn="ctr" rtl="0">
              <a:lnSpc>
                <a:spcPct val="100000"/>
              </a:lnSpc>
              <a:spcBef>
                <a:spcPts val="0"/>
              </a:spcBef>
              <a:spcAft>
                <a:spcPts val="0"/>
              </a:spcAft>
              <a:buClr>
                <a:srgbClr val="000000"/>
              </a:buClr>
              <a:buSzPts val="1400"/>
              <a:buFont typeface="Arial" panose="020B0604020202020204"/>
              <a:buNone/>
              <a:defRPr sz="4400" b="1" i="0" u="none" strike="noStrike" cap="none">
                <a:solidFill>
                  <a:srgbClr val="00B0F0"/>
                </a:solidFill>
                <a:latin typeface="Times New Roman" panose="02020603050405020304"/>
                <a:ea typeface="Times New Roman" panose="02020603050405020304"/>
                <a:cs typeface="Times New Roman" panose="02020603050405020304"/>
                <a:sym typeface="Times New Roman" panose="02020603050405020304"/>
              </a:defRPr>
            </a:lvl1pPr>
            <a:lvl2pPr marR="0" lvl="1" algn="ctr" rtl="0">
              <a:lnSpc>
                <a:spcPct val="100000"/>
              </a:lnSpc>
              <a:spcBef>
                <a:spcPts val="0"/>
              </a:spcBef>
              <a:spcAft>
                <a:spcPts val="0"/>
              </a:spcAft>
              <a:buClr>
                <a:srgbClr val="000000"/>
              </a:buClr>
              <a:buSzPts val="1400"/>
              <a:buFont typeface="Arial" panose="020B0604020202020204"/>
              <a:buNone/>
              <a:defRPr sz="44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2pPr>
            <a:lvl3pPr marR="0" lvl="2" algn="ctr" rtl="0">
              <a:lnSpc>
                <a:spcPct val="100000"/>
              </a:lnSpc>
              <a:spcBef>
                <a:spcPts val="0"/>
              </a:spcBef>
              <a:spcAft>
                <a:spcPts val="0"/>
              </a:spcAft>
              <a:buClr>
                <a:srgbClr val="000000"/>
              </a:buClr>
              <a:buSzPts val="1400"/>
              <a:buFont typeface="Arial" panose="020B0604020202020204"/>
              <a:buNone/>
              <a:defRPr sz="44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3pPr>
            <a:lvl4pPr marR="0" lvl="3" algn="ctr" rtl="0">
              <a:lnSpc>
                <a:spcPct val="100000"/>
              </a:lnSpc>
              <a:spcBef>
                <a:spcPts val="0"/>
              </a:spcBef>
              <a:spcAft>
                <a:spcPts val="0"/>
              </a:spcAft>
              <a:buClr>
                <a:srgbClr val="000000"/>
              </a:buClr>
              <a:buSzPts val="1400"/>
              <a:buFont typeface="Arial" panose="020B0604020202020204"/>
              <a:buNone/>
              <a:defRPr sz="44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4pPr>
            <a:lvl5pPr marR="0" lvl="4" algn="ctr" rtl="0">
              <a:lnSpc>
                <a:spcPct val="100000"/>
              </a:lnSpc>
              <a:spcBef>
                <a:spcPts val="0"/>
              </a:spcBef>
              <a:spcAft>
                <a:spcPts val="0"/>
              </a:spcAft>
              <a:buClr>
                <a:srgbClr val="000000"/>
              </a:buClr>
              <a:buSzPts val="1400"/>
              <a:buFont typeface="Arial" panose="020B0604020202020204"/>
              <a:buNone/>
              <a:defRPr sz="44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5pPr>
            <a:lvl6pPr marR="0" lvl="5" algn="ctr" rtl="0">
              <a:lnSpc>
                <a:spcPct val="100000"/>
              </a:lnSpc>
              <a:spcBef>
                <a:spcPts val="0"/>
              </a:spcBef>
              <a:spcAft>
                <a:spcPts val="0"/>
              </a:spcAft>
              <a:buClr>
                <a:srgbClr val="000000"/>
              </a:buClr>
              <a:buSzPts val="1400"/>
              <a:buFont typeface="Arial" panose="020B0604020202020204"/>
              <a:buNone/>
              <a:defRPr sz="44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6pPr>
            <a:lvl7pPr marR="0" lvl="6" algn="ctr" rtl="0">
              <a:lnSpc>
                <a:spcPct val="100000"/>
              </a:lnSpc>
              <a:spcBef>
                <a:spcPts val="0"/>
              </a:spcBef>
              <a:spcAft>
                <a:spcPts val="0"/>
              </a:spcAft>
              <a:buClr>
                <a:srgbClr val="000000"/>
              </a:buClr>
              <a:buSzPts val="1400"/>
              <a:buFont typeface="Arial" panose="020B0604020202020204"/>
              <a:buNone/>
              <a:defRPr sz="44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7pPr>
            <a:lvl8pPr marR="0" lvl="7" algn="ctr" rtl="0">
              <a:lnSpc>
                <a:spcPct val="100000"/>
              </a:lnSpc>
              <a:spcBef>
                <a:spcPts val="0"/>
              </a:spcBef>
              <a:spcAft>
                <a:spcPts val="0"/>
              </a:spcAft>
              <a:buClr>
                <a:srgbClr val="000000"/>
              </a:buClr>
              <a:buSzPts val="1400"/>
              <a:buFont typeface="Arial" panose="020B0604020202020204"/>
              <a:buNone/>
              <a:defRPr sz="44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8pPr>
            <a:lvl9pPr marR="0" lvl="8" algn="ctr" rtl="0">
              <a:lnSpc>
                <a:spcPct val="100000"/>
              </a:lnSpc>
              <a:spcBef>
                <a:spcPts val="0"/>
              </a:spcBef>
              <a:spcAft>
                <a:spcPts val="0"/>
              </a:spcAft>
              <a:buClr>
                <a:srgbClr val="000000"/>
              </a:buClr>
              <a:buSzPts val="1400"/>
              <a:buFont typeface="Arial" panose="020B0604020202020204"/>
              <a:buNone/>
              <a:defRPr sz="44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9pPr>
          </a:lstStyle>
          <a:p/>
        </p:txBody>
      </p:sp>
      <p:sp>
        <p:nvSpPr>
          <p:cNvPr id="11" name="Google Shape;11;p20"/>
          <p:cNvSpPr txBox="1">
            <a:spLocks noGrp="1"/>
          </p:cNvSpPr>
          <p:nvPr>
            <p:ph type="body" idx="1"/>
          </p:nvPr>
        </p:nvSpPr>
        <p:spPr>
          <a:xfrm>
            <a:off x="457200" y="1600202"/>
            <a:ext cx="8229600" cy="4526100"/>
          </a:xfrm>
          <a:prstGeom prst="rect">
            <a:avLst/>
          </a:prstGeom>
          <a:noFill/>
          <a:ln>
            <a:noFill/>
          </a:ln>
        </p:spPr>
        <p:txBody>
          <a:bodyPr spcFirstLastPara="1" wrap="square" lIns="91425" tIns="45700" rIns="91425" bIns="45700" anchor="t" anchorCtr="0">
            <a:noAutofit/>
          </a:bodyPr>
          <a:lstStyle>
            <a:lvl1pPr marL="457200" marR="0" lvl="0" indent="-431800" algn="l" rtl="0">
              <a:lnSpc>
                <a:spcPct val="100000"/>
              </a:lnSpc>
              <a:spcBef>
                <a:spcPts val="640"/>
              </a:spcBef>
              <a:spcAft>
                <a:spcPts val="0"/>
              </a:spcAft>
              <a:buClr>
                <a:schemeClr val="dk1"/>
              </a:buClr>
              <a:buSzPts val="3200"/>
              <a:buFont typeface="Arial" panose="020B0604020202020204"/>
              <a:buChar char="•"/>
              <a:defRPr sz="3200" b="0" i="0" u="none" strike="noStrike" cap="none">
                <a:solidFill>
                  <a:schemeClr val="dk1"/>
                </a:solidFill>
                <a:latin typeface="Times New Roman" panose="02020603050405020304"/>
                <a:ea typeface="Times New Roman" panose="02020603050405020304"/>
                <a:cs typeface="Times New Roman" panose="02020603050405020304"/>
                <a:sym typeface="Times New Roman" panose="02020603050405020304"/>
              </a:defRPr>
            </a:lvl1pPr>
            <a:lvl2pPr marL="914400" marR="0" lvl="1" indent="-406400" algn="l" rtl="0">
              <a:lnSpc>
                <a:spcPct val="100000"/>
              </a:lnSpc>
              <a:spcBef>
                <a:spcPts val="560"/>
              </a:spcBef>
              <a:spcAft>
                <a:spcPts val="0"/>
              </a:spcAft>
              <a:buClr>
                <a:schemeClr val="dk1"/>
              </a:buClr>
              <a:buSzPts val="2800"/>
              <a:buFont typeface="Arial" panose="020B0604020202020204"/>
              <a:buChar char="–"/>
              <a:defRPr sz="2800" b="0" i="0" u="none" strike="noStrike" cap="none">
                <a:solidFill>
                  <a:schemeClr val="dk1"/>
                </a:solidFill>
                <a:latin typeface="Times New Roman" panose="02020603050405020304"/>
                <a:ea typeface="Times New Roman" panose="02020603050405020304"/>
                <a:cs typeface="Times New Roman" panose="02020603050405020304"/>
                <a:sym typeface="Times New Roman" panose="02020603050405020304"/>
              </a:defRPr>
            </a:lvl2pPr>
            <a:lvl3pPr marL="1371600" marR="0" lvl="2" indent="-381000" algn="l" rtl="0">
              <a:lnSpc>
                <a:spcPct val="100000"/>
              </a:lnSpc>
              <a:spcBef>
                <a:spcPts val="480"/>
              </a:spcBef>
              <a:spcAft>
                <a:spcPts val="0"/>
              </a:spcAft>
              <a:buClr>
                <a:schemeClr val="dk1"/>
              </a:buClr>
              <a:buSzPts val="2400"/>
              <a:buFont typeface="Arial" panose="020B0604020202020204"/>
              <a:buChar char="•"/>
              <a:defRPr sz="2400" b="1" i="0" u="none" strike="noStrike" cap="none">
                <a:solidFill>
                  <a:schemeClr val="dk1"/>
                </a:solidFill>
                <a:latin typeface="EB Garamond"/>
                <a:ea typeface="EB Garamond"/>
                <a:cs typeface="EB Garamond"/>
                <a:sym typeface="EB Garamond"/>
              </a:defRPr>
            </a:lvl3pPr>
            <a:lvl4pPr marL="1828800" marR="0" lvl="3" indent="-355600" algn="l" rtl="0">
              <a:lnSpc>
                <a:spcPct val="100000"/>
              </a:lnSpc>
              <a:spcBef>
                <a:spcPts val="400"/>
              </a:spcBef>
              <a:spcAft>
                <a:spcPts val="0"/>
              </a:spcAft>
              <a:buClr>
                <a:schemeClr val="dk1"/>
              </a:buClr>
              <a:buSzPts val="2000"/>
              <a:buFont typeface="Arial" panose="020B0604020202020204"/>
              <a:buChar char="–"/>
              <a:defRPr sz="2000" b="1" i="0" u="none" strike="noStrike" cap="none">
                <a:solidFill>
                  <a:schemeClr val="dk1"/>
                </a:solidFill>
                <a:latin typeface="EB Garamond"/>
                <a:ea typeface="EB Garamond"/>
                <a:cs typeface="EB Garamond"/>
                <a:sym typeface="EB Garamond"/>
              </a:defRPr>
            </a:lvl4pPr>
            <a:lvl5pPr marL="2286000" marR="0" lvl="4" indent="-355600" algn="l" rtl="0">
              <a:lnSpc>
                <a:spcPct val="100000"/>
              </a:lnSpc>
              <a:spcBef>
                <a:spcPts val="400"/>
              </a:spcBef>
              <a:spcAft>
                <a:spcPts val="0"/>
              </a:spcAft>
              <a:buClr>
                <a:schemeClr val="dk1"/>
              </a:buClr>
              <a:buSzPts val="2000"/>
              <a:buFont typeface="Arial" panose="020B0604020202020204"/>
              <a:buChar char="»"/>
              <a:defRPr sz="2000" b="1" i="0" u="none" strike="noStrike" cap="none">
                <a:solidFill>
                  <a:schemeClr val="dk1"/>
                </a:solidFill>
                <a:latin typeface="EB Garamond"/>
                <a:ea typeface="EB Garamond"/>
                <a:cs typeface="EB Garamond"/>
                <a:sym typeface="EB Garamond"/>
              </a:defRPr>
            </a:lvl5pPr>
            <a:lvl6pPr marL="2743200" marR="0" lvl="5" indent="-355600" algn="l" rtl="0">
              <a:lnSpc>
                <a:spcPct val="100000"/>
              </a:lnSpc>
              <a:spcBef>
                <a:spcPts val="400"/>
              </a:spcBef>
              <a:spcAft>
                <a:spcPts val="0"/>
              </a:spcAft>
              <a:buClr>
                <a:schemeClr val="dk1"/>
              </a:buClr>
              <a:buSzPts val="2000"/>
              <a:buFont typeface="Arial" panose="020B0604020202020204"/>
              <a:buChar char="•"/>
              <a:defRPr sz="20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6pPr>
            <a:lvl7pPr marL="3200400" marR="0" lvl="6" indent="-355600" algn="l" rtl="0">
              <a:lnSpc>
                <a:spcPct val="100000"/>
              </a:lnSpc>
              <a:spcBef>
                <a:spcPts val="400"/>
              </a:spcBef>
              <a:spcAft>
                <a:spcPts val="0"/>
              </a:spcAft>
              <a:buClr>
                <a:schemeClr val="dk1"/>
              </a:buClr>
              <a:buSzPts val="2000"/>
              <a:buFont typeface="Arial" panose="020B0604020202020204"/>
              <a:buChar char="•"/>
              <a:defRPr sz="20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7pPr>
            <a:lvl8pPr marL="3657600" marR="0" lvl="7" indent="-355600" algn="l" rtl="0">
              <a:lnSpc>
                <a:spcPct val="100000"/>
              </a:lnSpc>
              <a:spcBef>
                <a:spcPts val="400"/>
              </a:spcBef>
              <a:spcAft>
                <a:spcPts val="0"/>
              </a:spcAft>
              <a:buClr>
                <a:schemeClr val="dk1"/>
              </a:buClr>
              <a:buSzPts val="2000"/>
              <a:buFont typeface="Arial" panose="020B0604020202020204"/>
              <a:buChar char="•"/>
              <a:defRPr sz="20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8pPr>
            <a:lvl9pPr marL="4114800" marR="0" lvl="8" indent="-355600" algn="l" rtl="0">
              <a:lnSpc>
                <a:spcPct val="100000"/>
              </a:lnSpc>
              <a:spcBef>
                <a:spcPts val="400"/>
              </a:spcBef>
              <a:spcAft>
                <a:spcPts val="0"/>
              </a:spcAft>
              <a:buClr>
                <a:schemeClr val="dk1"/>
              </a:buClr>
              <a:buSzPts val="2000"/>
              <a:buFont typeface="Arial" panose="020B0604020202020204"/>
              <a:buChar char="•"/>
              <a:defRPr sz="20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9pPr>
          </a:lstStyle>
          <a:p/>
        </p:txBody>
      </p:sp>
      <p:sp>
        <p:nvSpPr>
          <p:cNvPr id="12" name="Google Shape;12;p20"/>
          <p:cNvSpPr txBox="1">
            <a:spLocks noGrp="1"/>
          </p:cNvSpPr>
          <p:nvPr>
            <p:ph type="dt" idx="10"/>
          </p:nvPr>
        </p:nvSpPr>
        <p:spPr>
          <a:xfrm>
            <a:off x="457200" y="6356352"/>
            <a:ext cx="2133600" cy="365100"/>
          </a:xfrm>
          <a:prstGeom prst="rect">
            <a:avLst/>
          </a:prstGeom>
          <a:noFill/>
          <a:ln>
            <a:noFill/>
          </a:ln>
        </p:spPr>
        <p:txBody>
          <a:bodyPr spcFirstLastPara="1" wrap="square" lIns="91425" tIns="45700" rIns="91425" bIns="45700" anchor="ctr" anchorCtr="0">
            <a:noAutofit/>
          </a:bodyPr>
          <a:lstStyle>
            <a:lvl1pPr marR="0" lvl="0" algn="l" rtl="0">
              <a:lnSpc>
                <a:spcPct val="100000"/>
              </a:lnSpc>
              <a:spcBef>
                <a:spcPts val="0"/>
              </a:spcBef>
              <a:spcAft>
                <a:spcPts val="0"/>
              </a:spcAft>
              <a:buClr>
                <a:srgbClr val="000000"/>
              </a:buClr>
              <a:buSzPts val="1400"/>
              <a:buFont typeface="Arial" panose="020B0604020202020204"/>
              <a:buNone/>
              <a:defRPr sz="1200" b="0" i="0" u="none" strike="noStrike" cap="none">
                <a:solidFill>
                  <a:srgbClr val="888888"/>
                </a:solidFill>
                <a:latin typeface="Calibri" panose="020F0502020204030204"/>
                <a:ea typeface="Calibri" panose="020F0502020204030204"/>
                <a:cs typeface="Calibri" panose="020F0502020204030204"/>
                <a:sym typeface="Calibri" panose="020F0502020204030204"/>
              </a:defRPr>
            </a:lvl1pPr>
            <a:lvl2pPr marR="0" lvl="1" algn="l" rtl="0">
              <a:lnSpc>
                <a:spcPct val="100000"/>
              </a:lnSpc>
              <a:spcBef>
                <a:spcPts val="0"/>
              </a:spcBef>
              <a:spcAft>
                <a:spcPts val="0"/>
              </a:spcAft>
              <a:buClr>
                <a:srgbClr val="000000"/>
              </a:buClr>
              <a:buSzPts val="1400"/>
              <a:buFont typeface="Arial" panose="020B0604020202020204"/>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2pPr>
            <a:lvl3pPr marR="0" lvl="2" algn="l" rtl="0">
              <a:lnSpc>
                <a:spcPct val="100000"/>
              </a:lnSpc>
              <a:spcBef>
                <a:spcPts val="0"/>
              </a:spcBef>
              <a:spcAft>
                <a:spcPts val="0"/>
              </a:spcAft>
              <a:buClr>
                <a:srgbClr val="000000"/>
              </a:buClr>
              <a:buSzPts val="1400"/>
              <a:buFont typeface="Arial" panose="020B0604020202020204"/>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3pPr>
            <a:lvl4pPr marR="0" lvl="3" algn="l" rtl="0">
              <a:lnSpc>
                <a:spcPct val="100000"/>
              </a:lnSpc>
              <a:spcBef>
                <a:spcPts val="0"/>
              </a:spcBef>
              <a:spcAft>
                <a:spcPts val="0"/>
              </a:spcAft>
              <a:buClr>
                <a:srgbClr val="000000"/>
              </a:buClr>
              <a:buSzPts val="1400"/>
              <a:buFont typeface="Arial" panose="020B0604020202020204"/>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4pPr>
            <a:lvl5pPr marR="0" lvl="4" algn="l" rtl="0">
              <a:lnSpc>
                <a:spcPct val="100000"/>
              </a:lnSpc>
              <a:spcBef>
                <a:spcPts val="0"/>
              </a:spcBef>
              <a:spcAft>
                <a:spcPts val="0"/>
              </a:spcAft>
              <a:buClr>
                <a:srgbClr val="000000"/>
              </a:buClr>
              <a:buSzPts val="1400"/>
              <a:buFont typeface="Arial" panose="020B0604020202020204"/>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5pPr>
            <a:lvl6pPr marR="0" lvl="5" algn="l" rtl="0">
              <a:lnSpc>
                <a:spcPct val="100000"/>
              </a:lnSpc>
              <a:spcBef>
                <a:spcPts val="0"/>
              </a:spcBef>
              <a:spcAft>
                <a:spcPts val="0"/>
              </a:spcAft>
              <a:buClr>
                <a:srgbClr val="000000"/>
              </a:buClr>
              <a:buSzPts val="1400"/>
              <a:buFont typeface="Arial" panose="020B0604020202020204"/>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6pPr>
            <a:lvl7pPr marR="0" lvl="6" algn="l" rtl="0">
              <a:lnSpc>
                <a:spcPct val="100000"/>
              </a:lnSpc>
              <a:spcBef>
                <a:spcPts val="0"/>
              </a:spcBef>
              <a:spcAft>
                <a:spcPts val="0"/>
              </a:spcAft>
              <a:buClr>
                <a:srgbClr val="000000"/>
              </a:buClr>
              <a:buSzPts val="1400"/>
              <a:buFont typeface="Arial" panose="020B0604020202020204"/>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7pPr>
            <a:lvl8pPr marR="0" lvl="7" algn="l" rtl="0">
              <a:lnSpc>
                <a:spcPct val="100000"/>
              </a:lnSpc>
              <a:spcBef>
                <a:spcPts val="0"/>
              </a:spcBef>
              <a:spcAft>
                <a:spcPts val="0"/>
              </a:spcAft>
              <a:buClr>
                <a:srgbClr val="000000"/>
              </a:buClr>
              <a:buSzPts val="1400"/>
              <a:buFont typeface="Arial" panose="020B0604020202020204"/>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8pPr>
            <a:lvl9pPr marR="0" lvl="8" algn="l" rtl="0">
              <a:lnSpc>
                <a:spcPct val="100000"/>
              </a:lnSpc>
              <a:spcBef>
                <a:spcPts val="0"/>
              </a:spcBef>
              <a:spcAft>
                <a:spcPts val="0"/>
              </a:spcAft>
              <a:buClr>
                <a:srgbClr val="000000"/>
              </a:buClr>
              <a:buSzPts val="1400"/>
              <a:buFont typeface="Arial" panose="020B0604020202020204"/>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9pPr>
          </a:lstStyle>
          <a:p/>
        </p:txBody>
      </p:sp>
      <p:sp>
        <p:nvSpPr>
          <p:cNvPr id="13" name="Google Shape;13;p20"/>
          <p:cNvSpPr txBox="1">
            <a:spLocks noGrp="1"/>
          </p:cNvSpPr>
          <p:nvPr>
            <p:ph type="sldNum" idx="12"/>
          </p:nvPr>
        </p:nvSpPr>
        <p:spPr>
          <a:xfrm>
            <a:off x="6553200" y="6356352"/>
            <a:ext cx="2133600" cy="365100"/>
          </a:xfrm>
          <a:prstGeom prst="rect">
            <a:avLst/>
          </a:prstGeom>
          <a:noFill/>
          <a:ln>
            <a:noFill/>
          </a:ln>
        </p:spPr>
        <p:txBody>
          <a:bodyPr spcFirstLastPara="1" wrap="square" lIns="91425" tIns="45700" rIns="91425" bIns="45700" anchor="ctr" anchorCtr="0">
            <a:noAutofit/>
          </a:bodyPr>
          <a:lstStyle>
            <a:lvl1pPr marL="0" marR="0" lvl="0" indent="0" algn="r" rtl="0">
              <a:lnSpc>
                <a:spcPct val="100000"/>
              </a:lnSpc>
              <a:spcBef>
                <a:spcPts val="0"/>
              </a:spcBef>
              <a:spcAft>
                <a:spcPts val="0"/>
              </a:spcAft>
              <a:buClr>
                <a:srgbClr val="000000"/>
              </a:buClr>
              <a:buSzPts val="1200"/>
              <a:buFont typeface="Arial" panose="020B0604020202020204"/>
              <a:buNone/>
              <a:defRPr sz="1200" b="0" i="0" u="none" strike="noStrike" cap="none">
                <a:solidFill>
                  <a:srgbClr val="898989"/>
                </a:solidFill>
                <a:latin typeface="Calibri" panose="020F0502020204030204"/>
                <a:ea typeface="Calibri" panose="020F0502020204030204"/>
                <a:cs typeface="Calibri" panose="020F0502020204030204"/>
                <a:sym typeface="Calibri" panose="020F0502020204030204"/>
              </a:defRPr>
            </a:lvl1pPr>
            <a:lvl2pPr marL="0" marR="0" lvl="1" indent="0" algn="r" rtl="0">
              <a:lnSpc>
                <a:spcPct val="100000"/>
              </a:lnSpc>
              <a:spcBef>
                <a:spcPts val="0"/>
              </a:spcBef>
              <a:spcAft>
                <a:spcPts val="0"/>
              </a:spcAft>
              <a:buClr>
                <a:srgbClr val="000000"/>
              </a:buClr>
              <a:buSzPts val="1200"/>
              <a:buFont typeface="Arial" panose="020B0604020202020204"/>
              <a:buNone/>
              <a:defRPr sz="1200" b="0" i="0" u="none" strike="noStrike" cap="none">
                <a:solidFill>
                  <a:srgbClr val="898989"/>
                </a:solidFill>
                <a:latin typeface="Calibri" panose="020F0502020204030204"/>
                <a:ea typeface="Calibri" panose="020F0502020204030204"/>
                <a:cs typeface="Calibri" panose="020F0502020204030204"/>
                <a:sym typeface="Calibri" panose="020F0502020204030204"/>
              </a:defRPr>
            </a:lvl2pPr>
            <a:lvl3pPr marL="0" marR="0" lvl="2" indent="0" algn="r" rtl="0">
              <a:lnSpc>
                <a:spcPct val="100000"/>
              </a:lnSpc>
              <a:spcBef>
                <a:spcPts val="0"/>
              </a:spcBef>
              <a:spcAft>
                <a:spcPts val="0"/>
              </a:spcAft>
              <a:buClr>
                <a:srgbClr val="000000"/>
              </a:buClr>
              <a:buSzPts val="1200"/>
              <a:buFont typeface="Arial" panose="020B0604020202020204"/>
              <a:buNone/>
              <a:defRPr sz="1200" b="0" i="0" u="none" strike="noStrike" cap="none">
                <a:solidFill>
                  <a:srgbClr val="898989"/>
                </a:solidFill>
                <a:latin typeface="Calibri" panose="020F0502020204030204"/>
                <a:ea typeface="Calibri" panose="020F0502020204030204"/>
                <a:cs typeface="Calibri" panose="020F0502020204030204"/>
                <a:sym typeface="Calibri" panose="020F0502020204030204"/>
              </a:defRPr>
            </a:lvl3pPr>
            <a:lvl4pPr marL="0" marR="0" lvl="3" indent="0" algn="r" rtl="0">
              <a:lnSpc>
                <a:spcPct val="100000"/>
              </a:lnSpc>
              <a:spcBef>
                <a:spcPts val="0"/>
              </a:spcBef>
              <a:spcAft>
                <a:spcPts val="0"/>
              </a:spcAft>
              <a:buClr>
                <a:srgbClr val="000000"/>
              </a:buClr>
              <a:buSzPts val="1200"/>
              <a:buFont typeface="Arial" panose="020B0604020202020204"/>
              <a:buNone/>
              <a:defRPr sz="1200" b="0" i="0" u="none" strike="noStrike" cap="none">
                <a:solidFill>
                  <a:srgbClr val="898989"/>
                </a:solidFill>
                <a:latin typeface="Calibri" panose="020F0502020204030204"/>
                <a:ea typeface="Calibri" panose="020F0502020204030204"/>
                <a:cs typeface="Calibri" panose="020F0502020204030204"/>
                <a:sym typeface="Calibri" panose="020F0502020204030204"/>
              </a:defRPr>
            </a:lvl4pPr>
            <a:lvl5pPr marL="0" marR="0" lvl="4" indent="0" algn="r" rtl="0">
              <a:lnSpc>
                <a:spcPct val="100000"/>
              </a:lnSpc>
              <a:spcBef>
                <a:spcPts val="0"/>
              </a:spcBef>
              <a:spcAft>
                <a:spcPts val="0"/>
              </a:spcAft>
              <a:buClr>
                <a:srgbClr val="000000"/>
              </a:buClr>
              <a:buSzPts val="1200"/>
              <a:buFont typeface="Arial" panose="020B0604020202020204"/>
              <a:buNone/>
              <a:defRPr sz="1200" b="0" i="0" u="none" strike="noStrike" cap="none">
                <a:solidFill>
                  <a:srgbClr val="898989"/>
                </a:solidFill>
                <a:latin typeface="Calibri" panose="020F0502020204030204"/>
                <a:ea typeface="Calibri" panose="020F0502020204030204"/>
                <a:cs typeface="Calibri" panose="020F0502020204030204"/>
                <a:sym typeface="Calibri" panose="020F0502020204030204"/>
              </a:defRPr>
            </a:lvl5pPr>
            <a:lvl6pPr marL="0" marR="0" lvl="5" indent="0" algn="r" rtl="0">
              <a:lnSpc>
                <a:spcPct val="100000"/>
              </a:lnSpc>
              <a:spcBef>
                <a:spcPts val="0"/>
              </a:spcBef>
              <a:spcAft>
                <a:spcPts val="0"/>
              </a:spcAft>
              <a:buClr>
                <a:srgbClr val="000000"/>
              </a:buClr>
              <a:buSzPts val="1200"/>
              <a:buFont typeface="Arial" panose="020B0604020202020204"/>
              <a:buNone/>
              <a:defRPr sz="1200" b="0" i="0" u="none" strike="noStrike" cap="none">
                <a:solidFill>
                  <a:srgbClr val="898989"/>
                </a:solidFill>
                <a:latin typeface="Calibri" panose="020F0502020204030204"/>
                <a:ea typeface="Calibri" panose="020F0502020204030204"/>
                <a:cs typeface="Calibri" panose="020F0502020204030204"/>
                <a:sym typeface="Calibri" panose="020F0502020204030204"/>
              </a:defRPr>
            </a:lvl6pPr>
            <a:lvl7pPr marL="0" marR="0" lvl="6" indent="0" algn="r" rtl="0">
              <a:lnSpc>
                <a:spcPct val="100000"/>
              </a:lnSpc>
              <a:spcBef>
                <a:spcPts val="0"/>
              </a:spcBef>
              <a:spcAft>
                <a:spcPts val="0"/>
              </a:spcAft>
              <a:buClr>
                <a:srgbClr val="000000"/>
              </a:buClr>
              <a:buSzPts val="1200"/>
              <a:buFont typeface="Arial" panose="020B0604020202020204"/>
              <a:buNone/>
              <a:defRPr sz="1200" b="0" i="0" u="none" strike="noStrike" cap="none">
                <a:solidFill>
                  <a:srgbClr val="898989"/>
                </a:solidFill>
                <a:latin typeface="Calibri" panose="020F0502020204030204"/>
                <a:ea typeface="Calibri" panose="020F0502020204030204"/>
                <a:cs typeface="Calibri" panose="020F0502020204030204"/>
                <a:sym typeface="Calibri" panose="020F0502020204030204"/>
              </a:defRPr>
            </a:lvl7pPr>
            <a:lvl8pPr marL="0" marR="0" lvl="7" indent="0" algn="r" rtl="0">
              <a:lnSpc>
                <a:spcPct val="100000"/>
              </a:lnSpc>
              <a:spcBef>
                <a:spcPts val="0"/>
              </a:spcBef>
              <a:spcAft>
                <a:spcPts val="0"/>
              </a:spcAft>
              <a:buClr>
                <a:srgbClr val="000000"/>
              </a:buClr>
              <a:buSzPts val="1200"/>
              <a:buFont typeface="Arial" panose="020B0604020202020204"/>
              <a:buNone/>
              <a:defRPr sz="1200" b="0" i="0" u="none" strike="noStrike" cap="none">
                <a:solidFill>
                  <a:srgbClr val="898989"/>
                </a:solidFill>
                <a:latin typeface="Calibri" panose="020F0502020204030204"/>
                <a:ea typeface="Calibri" panose="020F0502020204030204"/>
                <a:cs typeface="Calibri" panose="020F0502020204030204"/>
                <a:sym typeface="Calibri" panose="020F0502020204030204"/>
              </a:defRPr>
            </a:lvl8pPr>
            <a:lvl9pPr marL="0" marR="0" lvl="8" indent="0" algn="r" rtl="0">
              <a:lnSpc>
                <a:spcPct val="100000"/>
              </a:lnSpc>
              <a:spcBef>
                <a:spcPts val="0"/>
              </a:spcBef>
              <a:spcAft>
                <a:spcPts val="0"/>
              </a:spcAft>
              <a:buClr>
                <a:srgbClr val="000000"/>
              </a:buClr>
              <a:buSzPts val="1200"/>
              <a:buFont typeface="Arial" panose="020B0604020202020204"/>
              <a:buNone/>
              <a:defRPr sz="1200" b="0" i="0" u="none" strike="noStrike" cap="none">
                <a:solidFill>
                  <a:srgbClr val="898989"/>
                </a:solidFill>
                <a:latin typeface="Calibri" panose="020F0502020204030204"/>
                <a:ea typeface="Calibri" panose="020F0502020204030204"/>
                <a:cs typeface="Calibri" panose="020F0502020204030204"/>
                <a:sym typeface="Calibri" panose="020F0502020204030204"/>
              </a:defRPr>
            </a:lvl9pPr>
          </a:lstStyle>
          <a:p>
            <a:pPr marL="0" lvl="0" indent="0" algn="r" rtl="0">
              <a:spcBef>
                <a:spcPts val="0"/>
              </a:spcBef>
              <a:spcAft>
                <a:spcPts val="0"/>
              </a:spcAft>
              <a:buNone/>
            </a:pPr>
            <a:fld id="{00000000-1234-1234-1234-123412341234}" type="slidenum">
              <a:rPr lang="en-GB"/>
            </a:fld>
            <a:endParaRPr lang="en-GB"/>
          </a:p>
        </p:txBody>
      </p:sp>
      <p:sp>
        <p:nvSpPr>
          <p:cNvPr id="14" name="Google Shape;14;p20"/>
          <p:cNvSpPr txBox="1"/>
          <p:nvPr/>
        </p:nvSpPr>
        <p:spPr>
          <a:xfrm>
            <a:off x="1188388" y="6388172"/>
            <a:ext cx="4746600" cy="2769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1200"/>
              <a:buFont typeface="Arial" panose="020B0604020202020204"/>
              <a:buNone/>
            </a:pPr>
            <a:r>
              <a:rPr lang="en-GB" sz="1200" b="1" i="0" u="none" strike="noStrike" cap="none">
                <a:solidFill>
                  <a:srgbClr val="0000CC"/>
                </a:solidFill>
                <a:latin typeface="EB Garamond"/>
                <a:ea typeface="EB Garamond"/>
                <a:cs typeface="EB Garamond"/>
                <a:sym typeface="EB Garamond"/>
              </a:rPr>
              <a:t>ISO 9001:2015 Certified</a:t>
            </a:r>
            <a:endParaRPr sz="1200" b="1" i="0" u="none" strike="noStrike" cap="none">
              <a:solidFill>
                <a:srgbClr val="0000CC"/>
              </a:solidFill>
              <a:latin typeface="EB Garamond"/>
              <a:ea typeface="EB Garamond"/>
              <a:cs typeface="EB Garamond"/>
              <a:sym typeface="EB Garamond"/>
            </a:endParaRPr>
          </a:p>
        </p:txBody>
      </p:sp>
      <p:pic>
        <p:nvPicPr>
          <p:cNvPr id="15" name="Google Shape;15;p20"/>
          <p:cNvPicPr preferRelativeResize="0"/>
          <p:nvPr/>
        </p:nvPicPr>
        <p:blipFill rotWithShape="1">
          <a:blip r:embed="rId12"/>
          <a:srcRect l="-1006" t="-1007"/>
          <a:stretch>
            <a:fillRect/>
          </a:stretch>
        </p:blipFill>
        <p:spPr>
          <a:xfrm rot="10800000" flipH="1">
            <a:off x="401673" y="6282650"/>
            <a:ext cx="700086" cy="382521"/>
          </a:xfrm>
          <a:prstGeom prst="rect">
            <a:avLst/>
          </a:prstGeom>
          <a:noFill/>
          <a:ln>
            <a:noFill/>
          </a:ln>
        </p:spPr>
      </p:pic>
      <p:pic>
        <p:nvPicPr>
          <p:cNvPr id="16" name="Google Shape;16;p20"/>
          <p:cNvPicPr preferRelativeResize="0"/>
          <p:nvPr/>
        </p:nvPicPr>
        <p:blipFill rotWithShape="1">
          <a:blip r:embed="rId13"/>
          <a:srcRect/>
          <a:stretch>
            <a:fillRect/>
          </a:stretch>
        </p:blipFill>
        <p:spPr>
          <a:xfrm>
            <a:off x="6456506" y="58612"/>
            <a:ext cx="2687492" cy="1311403"/>
          </a:xfrm>
          <a:prstGeom prst="rect">
            <a:avLst/>
          </a:prstGeom>
          <a:noFill/>
          <a:ln>
            <a:noFill/>
          </a:ln>
        </p:spPr>
      </p:pic>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p:split orient="vert" dir="in"/>
  </p:transition>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comments" Target="../comments/comment1.xml"/><Relationship Id="rId2" Type="http://schemas.openxmlformats.org/officeDocument/2006/relationships/slideLayout" Target="../slideLayouts/slideLayout9.xml"/><Relationship Id="rId1" Type="http://schemas.openxmlformats.org/officeDocument/2006/relationships/image" Target="../media/image3.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95321"/>
            <a:ext cx="6858000" cy="2294402"/>
          </a:xfrm>
        </p:spPr>
        <p:txBody>
          <a:bodyPr>
            <a:normAutofit/>
          </a:bodyPr>
          <a:lstStyle/>
          <a:p>
            <a:r>
              <a:rPr lang="en-GB" b="1" dirty="0">
                <a:latin typeface="Times New Roman" panose="02020603050405020304" pitchFamily="18" charset="0"/>
                <a:cs typeface="Times New Roman" panose="02020603050405020304" pitchFamily="18" charset="0"/>
              </a:rPr>
              <a:t>Competences in </a:t>
            </a:r>
            <a:r>
              <a:rPr lang="en-US" altLang="en-GB" b="1" dirty="0">
                <a:latin typeface="Times New Roman" panose="02020603050405020304" pitchFamily="18" charset="0"/>
                <a:cs typeface="Times New Roman" panose="02020603050405020304" pitchFamily="18" charset="0"/>
              </a:rPr>
              <a:t>A</a:t>
            </a:r>
            <a:r>
              <a:rPr lang="en-GB" b="1" dirty="0">
                <a:latin typeface="Times New Roman" panose="02020603050405020304" pitchFamily="18" charset="0"/>
                <a:cs typeface="Times New Roman" panose="02020603050405020304" pitchFamily="18" charset="0"/>
              </a:rPr>
              <a:t>uthoring for a </a:t>
            </a:r>
            <a:r>
              <a:rPr lang="en-US" altLang="en-GB" b="1" dirty="0">
                <a:latin typeface="Times New Roman" panose="02020603050405020304" pitchFamily="18" charset="0"/>
                <a:cs typeface="Times New Roman" panose="02020603050405020304" pitchFamily="18" charset="0"/>
              </a:rPr>
              <a:t>P</a:t>
            </a:r>
            <a:r>
              <a:rPr lang="en-GB" b="1" dirty="0" smtClean="0">
                <a:latin typeface="Times New Roman" panose="02020603050405020304" pitchFamily="18" charset="0"/>
                <a:cs typeface="Times New Roman" panose="02020603050405020304" pitchFamily="18" charset="0"/>
              </a:rPr>
              <a:t>ractitioner Audience</a:t>
            </a:r>
            <a:endParaRPr lang="en-US" b="1" dirty="0">
              <a:solidFill>
                <a:srgbClr val="7030A0"/>
              </a:solidFill>
              <a:latin typeface="Times New Roman" panose="02020603050405020304" pitchFamily="18" charset="0"/>
              <a:cs typeface="Times New Roman" panose="02020603050405020304" pitchFamily="18" charset="0"/>
            </a:endParaRPr>
          </a:p>
        </p:txBody>
      </p:sp>
      <p:sp>
        <p:nvSpPr>
          <p:cNvPr id="3" name="Subtitle 2"/>
          <p:cNvSpPr>
            <a:spLocks noGrp="1"/>
          </p:cNvSpPr>
          <p:nvPr>
            <p:ph type="subTitle" idx="1"/>
          </p:nvPr>
        </p:nvSpPr>
        <p:spPr>
          <a:xfrm>
            <a:off x="494030" y="3558540"/>
            <a:ext cx="8195310" cy="1672590"/>
          </a:xfrm>
        </p:spPr>
        <p:txBody>
          <a:bodyPr>
            <a:noAutofit/>
          </a:bodyPr>
          <a:lstStyle/>
          <a:p>
            <a:endParaRPr lang="en-GB" sz="2800" b="1" dirty="0" smtClean="0">
              <a:latin typeface="Times New Roman" panose="02020603050405020304" pitchFamily="18" charset="0"/>
              <a:cs typeface="Times New Roman" panose="02020603050405020304" pitchFamily="18" charset="0"/>
            </a:endParaRPr>
          </a:p>
          <a:p>
            <a:r>
              <a:rPr lang="en-GB" sz="2800" b="1" dirty="0" smtClean="0">
                <a:solidFill>
                  <a:srgbClr val="C00000"/>
                </a:solidFill>
                <a:latin typeface="Times New Roman" panose="02020603050405020304" pitchFamily="18" charset="0"/>
                <a:cs typeface="Times New Roman" panose="02020603050405020304" pitchFamily="18" charset="0"/>
              </a:rPr>
              <a:t>Reflective Practice</a:t>
            </a:r>
            <a:r>
              <a:rPr lang="en-US" altLang="en-GB" sz="2800" b="1" dirty="0" smtClean="0">
                <a:solidFill>
                  <a:srgbClr val="C00000"/>
                </a:solidFill>
                <a:latin typeface="Times New Roman" panose="02020603050405020304" pitchFamily="18" charset="0"/>
                <a:cs typeface="Times New Roman" panose="02020603050405020304" pitchFamily="18" charset="0"/>
              </a:rPr>
              <a:t>s</a:t>
            </a:r>
            <a:r>
              <a:rPr lang="en-GB" sz="2800" b="1" dirty="0" smtClean="0">
                <a:solidFill>
                  <a:srgbClr val="C00000"/>
                </a:solidFill>
                <a:latin typeface="Times New Roman" panose="02020603050405020304" pitchFamily="18" charset="0"/>
                <a:cs typeface="Times New Roman" panose="02020603050405020304" pitchFamily="18" charset="0"/>
              </a:rPr>
              <a:t> and Critical Incident Analysis</a:t>
            </a:r>
            <a:endParaRPr lang="en-GB" sz="2800" b="1" dirty="0" smtClean="0">
              <a:solidFill>
                <a:srgbClr val="C00000"/>
              </a:solidFill>
              <a:latin typeface="Times New Roman" panose="02020603050405020304" pitchFamily="18" charset="0"/>
              <a:cs typeface="Times New Roman" panose="02020603050405020304" pitchFamily="18" charset="0"/>
            </a:endParaRPr>
          </a:p>
          <a:p>
            <a:r>
              <a:rPr lang="en-US" altLang="en-GB" sz="2800" b="1" dirty="0" smtClean="0">
                <a:solidFill>
                  <a:srgbClr val="00B0F0"/>
                </a:solidFill>
                <a:latin typeface="Times New Roman" panose="02020603050405020304" pitchFamily="18" charset="0"/>
                <a:cs typeface="Times New Roman" panose="02020603050405020304" pitchFamily="18" charset="0"/>
              </a:rPr>
              <a:t>Karanja Mutitu, PhD.</a:t>
            </a:r>
            <a:r>
              <a:rPr lang="en-GB" sz="2800" b="1" dirty="0" smtClean="0">
                <a:solidFill>
                  <a:schemeClr val="accent6"/>
                </a:solidFill>
                <a:latin typeface="Times New Roman" panose="02020603050405020304" pitchFamily="18" charset="0"/>
                <a:cs typeface="Times New Roman" panose="02020603050405020304" pitchFamily="18" charset="0"/>
              </a:rPr>
              <a:t> </a:t>
            </a:r>
            <a:endParaRPr lang="en-GB" sz="2100" b="1" dirty="0">
              <a:solidFill>
                <a:schemeClr val="accent6"/>
              </a:solidFill>
              <a:latin typeface="Times New Roman" panose="02020603050405020304" pitchFamily="18" charset="0"/>
              <a:cs typeface="Times New Roman" panose="02020603050405020304" pitchFamily="18" charset="0"/>
            </a:endParaRPr>
          </a:p>
          <a:p>
            <a:endParaRPr lang="en-US" sz="2100" b="1" dirty="0">
              <a:solidFill>
                <a:schemeClr val="accent6"/>
              </a:solidFill>
              <a:latin typeface="Times New Roman" panose="02020603050405020304" pitchFamily="18" charset="0"/>
              <a:cs typeface="Times New Roman" panose="02020603050405020304" pitchFamily="18" charset="0"/>
            </a:endParaRPr>
          </a:p>
        </p:txBody>
      </p:sp>
    </p:spTree>
  </p:cSld>
  <p:clrMapOvr>
    <a:masterClrMapping/>
  </p:clrMapOvr>
  <p:transition>
    <p:split orient="vert" dir="in"/>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34938"/>
            <a:ext cx="8229600" cy="1143000"/>
          </a:xfrm>
        </p:spPr>
        <p:txBody>
          <a:bodyPr/>
          <a:lstStyle/>
          <a:p>
            <a:pPr algn="l"/>
            <a:r>
              <a:rPr lang="en-GB" sz="4000" b="1" dirty="0" smtClean="0">
                <a:solidFill>
                  <a:schemeClr val="accent2">
                    <a:lumMod val="75000"/>
                  </a:schemeClr>
                </a:solidFill>
                <a:latin typeface="Times New Roman" panose="02020603050405020304" pitchFamily="18" charset="0"/>
                <a:cs typeface="Times New Roman" panose="02020603050405020304" pitchFamily="18" charset="0"/>
              </a:rPr>
              <a:t>Reflective Practice</a:t>
            </a:r>
            <a:endParaRPr lang="en-GB" sz="4000" b="1" dirty="0" smtClean="0">
              <a:solidFill>
                <a:schemeClr val="accent2">
                  <a:lumMod val="75000"/>
                </a:schemeClr>
              </a:solidFill>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355600" y="1153795"/>
            <a:ext cx="8331200" cy="4819015"/>
          </a:xfrm>
        </p:spPr>
        <p:txBody>
          <a:bodyPr/>
          <a:lstStyle/>
          <a:p>
            <a:pPr marL="0" lvl="0" indent="0">
              <a:buNone/>
            </a:pPr>
            <a:r>
              <a:rPr lang="en-GB" dirty="0" smtClean="0">
                <a:latin typeface="Times New Roman" panose="02020603050405020304" pitchFamily="18" charset="0"/>
                <a:cs typeface="Times New Roman" panose="02020603050405020304" pitchFamily="18" charset="0"/>
              </a:rPr>
              <a:t>When  </a:t>
            </a:r>
            <a:r>
              <a:rPr lang="en-GB" dirty="0">
                <a:latin typeface="Times New Roman" panose="02020603050405020304" pitchFamily="18" charset="0"/>
                <a:cs typeface="Times New Roman" panose="02020603050405020304" pitchFamily="18" charset="0"/>
              </a:rPr>
              <a:t>teachers </a:t>
            </a:r>
            <a:r>
              <a:rPr lang="en-GB" dirty="0">
                <a:solidFill>
                  <a:srgbClr val="FF0000"/>
                </a:solidFill>
                <a:latin typeface="Times New Roman" panose="02020603050405020304" pitchFamily="18" charset="0"/>
                <a:cs typeface="Times New Roman" panose="02020603050405020304" pitchFamily="18" charset="0"/>
              </a:rPr>
              <a:t>carry out systematic enquiry into themselves</a:t>
            </a:r>
            <a:r>
              <a:rPr lang="en-GB" dirty="0">
                <a:latin typeface="Times New Roman" panose="02020603050405020304" pitchFamily="18" charset="0"/>
                <a:cs typeface="Times New Roman" panose="02020603050405020304" pitchFamily="18" charset="0"/>
              </a:rPr>
              <a:t>, they understand themselves, their practices and their </a:t>
            </a:r>
            <a:r>
              <a:rPr lang="en-US" altLang="en-GB" dirty="0">
                <a:latin typeface="Times New Roman" panose="02020603050405020304" pitchFamily="18" charset="0"/>
                <a:cs typeface="Times New Roman" panose="02020603050405020304" pitchFamily="18" charset="0"/>
              </a:rPr>
              <a:t>learners</a:t>
            </a:r>
            <a:r>
              <a:rPr lang="en-GB" dirty="0">
                <a:latin typeface="Times New Roman" panose="02020603050405020304" pitchFamily="18" charset="0"/>
                <a:cs typeface="Times New Roman" panose="02020603050405020304" pitchFamily="18" charset="0"/>
              </a:rPr>
              <a:t>. </a:t>
            </a:r>
            <a:endParaRPr lang="en-GB" dirty="0">
              <a:latin typeface="Times New Roman" panose="02020603050405020304" pitchFamily="18" charset="0"/>
              <a:cs typeface="Times New Roman" panose="02020603050405020304" pitchFamily="18" charset="0"/>
            </a:endParaRPr>
          </a:p>
          <a:p>
            <a:pPr marL="0" lvl="0" indent="0">
              <a:buNone/>
            </a:pPr>
            <a:endParaRPr lang="en-GB" sz="2000" dirty="0" smtClean="0">
              <a:latin typeface="Times New Roman" panose="02020603050405020304" pitchFamily="18" charset="0"/>
              <a:cs typeface="Times New Roman" panose="02020603050405020304" pitchFamily="18" charset="0"/>
            </a:endParaRPr>
          </a:p>
          <a:p>
            <a:pPr marL="0" lvl="0" indent="0">
              <a:buNone/>
            </a:pPr>
            <a:r>
              <a:rPr lang="en-GB" dirty="0" smtClean="0">
                <a:latin typeface="Times New Roman" panose="02020603050405020304" pitchFamily="18" charset="0"/>
                <a:cs typeface="Times New Roman" panose="02020603050405020304" pitchFamily="18" charset="0"/>
              </a:rPr>
              <a:t>By  </a:t>
            </a:r>
            <a:r>
              <a:rPr lang="en-US" altLang="en-GB" dirty="0" smtClean="0">
                <a:latin typeface="Times New Roman" panose="02020603050405020304" pitchFamily="18" charset="0"/>
                <a:cs typeface="Times New Roman" panose="02020603050405020304" pitchFamily="18" charset="0"/>
              </a:rPr>
              <a:t>continuously</a:t>
            </a:r>
            <a:r>
              <a:rPr lang="en-GB" dirty="0" smtClean="0">
                <a:latin typeface="Times New Roman" panose="02020603050405020304" pitchFamily="18" charset="0"/>
                <a:cs typeface="Times New Roman" panose="02020603050405020304" pitchFamily="18" charset="0"/>
              </a:rPr>
              <a:t> </a:t>
            </a:r>
            <a:r>
              <a:rPr lang="en-GB" dirty="0" smtClean="0">
                <a:solidFill>
                  <a:srgbClr val="FF0000"/>
                </a:solidFill>
                <a:latin typeface="Times New Roman" panose="02020603050405020304" pitchFamily="18" charset="0"/>
                <a:cs typeface="Times New Roman" panose="02020603050405020304" pitchFamily="18" charset="0"/>
              </a:rPr>
              <a:t>looking into their own practices and emerging experiences</a:t>
            </a:r>
            <a:r>
              <a:rPr lang="en-GB" dirty="0" smtClean="0">
                <a:latin typeface="Times New Roman" panose="02020603050405020304" pitchFamily="18" charset="0"/>
                <a:cs typeface="Times New Roman" panose="02020603050405020304" pitchFamily="18" charset="0"/>
              </a:rPr>
              <a:t>, teachers </a:t>
            </a:r>
            <a:r>
              <a:rPr lang="en-GB" dirty="0">
                <a:solidFill>
                  <a:srgbClr val="FF0000"/>
                </a:solidFill>
                <a:latin typeface="Times New Roman" panose="02020603050405020304" pitchFamily="18" charset="0"/>
                <a:cs typeface="Times New Roman" panose="02020603050405020304" pitchFamily="18" charset="0"/>
              </a:rPr>
              <a:t>grow professionally</a:t>
            </a:r>
            <a:r>
              <a:rPr lang="en-GB" dirty="0">
                <a:latin typeface="Times New Roman" panose="02020603050405020304" pitchFamily="18" charset="0"/>
                <a:cs typeface="Times New Roman" panose="02020603050405020304" pitchFamily="18" charset="0"/>
              </a:rPr>
              <a:t> and </a:t>
            </a:r>
            <a:r>
              <a:rPr lang="en-GB" dirty="0" smtClean="0">
                <a:latin typeface="Times New Roman" panose="02020603050405020304" pitchFamily="18" charset="0"/>
                <a:cs typeface="Times New Roman" panose="02020603050405020304" pitchFamily="18" charset="0"/>
              </a:rPr>
              <a:t>plough </a:t>
            </a:r>
            <a:r>
              <a:rPr lang="en-GB" dirty="0">
                <a:latin typeface="Times New Roman" panose="02020603050405020304" pitchFamily="18" charset="0"/>
                <a:cs typeface="Times New Roman" panose="02020603050405020304" pitchFamily="18" charset="0"/>
              </a:rPr>
              <a:t>back this growth to teaching</a:t>
            </a:r>
            <a:r>
              <a:rPr lang="en-US" altLang="en-GB" dirty="0">
                <a:latin typeface="Times New Roman" panose="02020603050405020304" pitchFamily="18" charset="0"/>
                <a:cs typeface="Times New Roman" panose="02020603050405020304" pitchFamily="18" charset="0"/>
              </a:rPr>
              <a:t>-</a:t>
            </a:r>
            <a:r>
              <a:rPr lang="en-GB" dirty="0">
                <a:latin typeface="Times New Roman" panose="02020603050405020304" pitchFamily="18" charset="0"/>
                <a:cs typeface="Times New Roman" panose="02020603050405020304" pitchFamily="18" charset="0"/>
              </a:rPr>
              <a:t>learning process. </a:t>
            </a:r>
            <a:endParaRPr lang="en-GB" dirty="0">
              <a:latin typeface="Times New Roman" panose="02020603050405020304" pitchFamily="18" charset="0"/>
              <a:cs typeface="Times New Roman" panose="02020603050405020304" pitchFamily="18" charset="0"/>
            </a:endParaRPr>
          </a:p>
          <a:p>
            <a:pPr marL="0" lvl="0" indent="0">
              <a:buNone/>
            </a:pPr>
            <a:endParaRPr lang="en-GB" sz="1600" dirty="0" smtClean="0">
              <a:latin typeface="Times New Roman" panose="02020603050405020304" pitchFamily="18" charset="0"/>
              <a:cs typeface="Times New Roman" panose="02020603050405020304" pitchFamily="18" charset="0"/>
            </a:endParaRPr>
          </a:p>
          <a:p>
            <a:pPr marL="0" lvl="0" indent="0">
              <a:buNone/>
            </a:pPr>
            <a:r>
              <a:rPr lang="en-GB" dirty="0" smtClean="0">
                <a:latin typeface="Times New Roman" panose="02020603050405020304" pitchFamily="18" charset="0"/>
                <a:cs typeface="Times New Roman" panose="02020603050405020304" pitchFamily="18" charset="0"/>
              </a:rPr>
              <a:t>This impacts positively on the </a:t>
            </a:r>
            <a:r>
              <a:rPr lang="en-GB" dirty="0">
                <a:latin typeface="Times New Roman" panose="02020603050405020304" pitchFamily="18" charset="0"/>
                <a:cs typeface="Times New Roman" panose="02020603050405020304" pitchFamily="18" charset="0"/>
              </a:rPr>
              <a:t>learner </a:t>
            </a:r>
            <a:r>
              <a:rPr lang="en-US" altLang="en-GB" dirty="0">
                <a:latin typeface="Times New Roman" panose="02020603050405020304" pitchFamily="18" charset="0"/>
                <a:cs typeface="Times New Roman" panose="02020603050405020304" pitchFamily="18" charset="0"/>
              </a:rPr>
              <a:t>u</a:t>
            </a:r>
            <a:r>
              <a:rPr lang="en-GB" dirty="0">
                <a:latin typeface="Times New Roman" panose="02020603050405020304" pitchFamily="18" charset="0"/>
                <a:cs typeface="Times New Roman" panose="02020603050405020304" pitchFamily="18" charset="0"/>
              </a:rPr>
              <a:t>nderstanding of concepts. </a:t>
            </a:r>
            <a:endParaRPr lang="en-GB" dirty="0">
              <a:latin typeface="Times New Roman" panose="02020603050405020304" pitchFamily="18" charset="0"/>
              <a:cs typeface="Times New Roman" panose="02020603050405020304" pitchFamily="18" charset="0"/>
            </a:endParaRPr>
          </a:p>
        </p:txBody>
      </p:sp>
    </p:spTree>
  </p:cSld>
  <p:clrMapOvr>
    <a:masterClrMapping/>
  </p:clrMapOvr>
  <p:transition>
    <p:split orient="vert" dir="in"/>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1118"/>
            <a:ext cx="8229600" cy="1143000"/>
          </a:xfrm>
        </p:spPr>
        <p:txBody>
          <a:bodyPr>
            <a:normAutofit fontScale="90000"/>
          </a:bodyPr>
          <a:lstStyle/>
          <a:p>
            <a:pPr algn="l"/>
            <a:br>
              <a:rPr lang="en-GB" b="1" dirty="0" smtClean="0">
                <a:latin typeface="Times New Roman" panose="02020603050405020304" pitchFamily="18" charset="0"/>
                <a:cs typeface="Times New Roman" panose="02020603050405020304" pitchFamily="18" charset="0"/>
              </a:rPr>
            </a:br>
            <a:r>
              <a:rPr lang="en-GB" b="1" dirty="0" smtClean="0">
                <a:solidFill>
                  <a:schemeClr val="accent2">
                    <a:lumMod val="75000"/>
                  </a:schemeClr>
                </a:solidFill>
                <a:latin typeface="Times New Roman" panose="02020603050405020304" pitchFamily="18" charset="0"/>
                <a:cs typeface="Times New Roman" panose="02020603050405020304" pitchFamily="18" charset="0"/>
              </a:rPr>
              <a:t>Critical Incident Analysis</a:t>
            </a:r>
            <a:br>
              <a:rPr lang="en-US" sz="3600" dirty="0">
                <a:latin typeface="Times New Roman" panose="02020603050405020304" pitchFamily="18" charset="0"/>
                <a:cs typeface="Times New Roman" panose="02020603050405020304" pitchFamily="18" charset="0"/>
              </a:rPr>
            </a:br>
            <a:endParaRPr lang="en-US" sz="3600" b="1" dirty="0">
              <a:solidFill>
                <a:schemeClr val="accent2">
                  <a:lumMod val="75000"/>
                </a:schemeClr>
              </a:solidFill>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457200" y="1198245"/>
            <a:ext cx="8229600" cy="4816475"/>
          </a:xfrm>
        </p:spPr>
        <p:txBody>
          <a:bodyPr>
            <a:normAutofit fontScale="25000"/>
          </a:bodyPr>
          <a:lstStyle/>
          <a:p>
            <a:pPr algn="just"/>
            <a:r>
              <a:rPr lang="en-GB" sz="10000" dirty="0" smtClean="0">
                <a:solidFill>
                  <a:srgbClr val="FF0000"/>
                </a:solidFill>
                <a:latin typeface="Times New Roman" panose="02020603050405020304" pitchFamily="18" charset="0"/>
                <a:cs typeface="Times New Roman" panose="02020603050405020304" pitchFamily="18" charset="0"/>
              </a:rPr>
              <a:t>Critical </a:t>
            </a:r>
            <a:r>
              <a:rPr lang="en-GB" sz="10000" dirty="0">
                <a:solidFill>
                  <a:srgbClr val="FF0000"/>
                </a:solidFill>
                <a:latin typeface="Times New Roman" panose="02020603050405020304" pitchFamily="18" charset="0"/>
                <a:cs typeface="Times New Roman" panose="02020603050405020304" pitchFamily="18" charset="0"/>
              </a:rPr>
              <a:t>incident</a:t>
            </a:r>
            <a:r>
              <a:rPr lang="en-GB" sz="10000" dirty="0">
                <a:latin typeface="Times New Roman" panose="02020603050405020304" pitchFamily="18" charset="0"/>
                <a:cs typeface="Times New Roman" panose="02020603050405020304" pitchFamily="18" charset="0"/>
              </a:rPr>
              <a:t> analysis </a:t>
            </a:r>
            <a:r>
              <a:rPr lang="en-GB" sz="10000" dirty="0">
                <a:solidFill>
                  <a:srgbClr val="FF0000"/>
                </a:solidFill>
                <a:latin typeface="Times New Roman" panose="02020603050405020304" pitchFamily="18" charset="0"/>
                <a:cs typeface="Times New Roman" panose="02020603050405020304" pitchFamily="18" charset="0"/>
              </a:rPr>
              <a:t>is a pedagogical theory</a:t>
            </a:r>
            <a:r>
              <a:rPr lang="en-GB" sz="10000" dirty="0">
                <a:latin typeface="Times New Roman" panose="02020603050405020304" pitchFamily="18" charset="0"/>
                <a:cs typeface="Times New Roman" panose="02020603050405020304" pitchFamily="18" charset="0"/>
              </a:rPr>
              <a:t>, whose analytical approaches </a:t>
            </a:r>
            <a:r>
              <a:rPr lang="en-GB" sz="10000" dirty="0">
                <a:solidFill>
                  <a:srgbClr val="FF0000"/>
                </a:solidFill>
                <a:latin typeface="Times New Roman" panose="02020603050405020304" pitchFamily="18" charset="0"/>
                <a:cs typeface="Times New Roman" panose="02020603050405020304" pitchFamily="18" charset="0"/>
              </a:rPr>
              <a:t>allow reflection on teaching situations </a:t>
            </a:r>
            <a:r>
              <a:rPr lang="en-GB" sz="10000" dirty="0">
                <a:latin typeface="Times New Roman" panose="02020603050405020304" pitchFamily="18" charset="0"/>
                <a:cs typeface="Times New Roman" panose="02020603050405020304" pitchFamily="18" charset="0"/>
              </a:rPr>
              <a:t>simply referred to as critical incidents</a:t>
            </a:r>
            <a:r>
              <a:rPr lang="en-US" altLang="en-GB" sz="10000" dirty="0">
                <a:latin typeface="Times New Roman" panose="02020603050405020304" pitchFamily="18" charset="0"/>
                <a:cs typeface="Times New Roman" panose="02020603050405020304" pitchFamily="18" charset="0"/>
              </a:rPr>
              <a:t> </a:t>
            </a:r>
            <a:r>
              <a:rPr lang="en-GB" sz="10000" dirty="0">
                <a:latin typeface="Times New Roman" panose="02020603050405020304" pitchFamily="18" charset="0"/>
                <a:cs typeface="Times New Roman" panose="02020603050405020304" pitchFamily="18" charset="0"/>
              </a:rPr>
              <a:t>(Tripp, 1994). </a:t>
            </a:r>
            <a:endParaRPr lang="en-GB" sz="10000" dirty="0">
              <a:latin typeface="Times New Roman" panose="02020603050405020304" pitchFamily="18" charset="0"/>
              <a:cs typeface="Times New Roman" panose="02020603050405020304" pitchFamily="18" charset="0"/>
            </a:endParaRPr>
          </a:p>
          <a:p>
            <a:pPr algn="just"/>
            <a:endParaRPr lang="en-GB" sz="5600" dirty="0" smtClean="0">
              <a:latin typeface="Times New Roman" panose="02020603050405020304" pitchFamily="18" charset="0"/>
              <a:cs typeface="Times New Roman" panose="02020603050405020304" pitchFamily="18" charset="0"/>
            </a:endParaRPr>
          </a:p>
          <a:p>
            <a:pPr algn="just"/>
            <a:r>
              <a:rPr lang="en-GB" sz="10000" dirty="0" smtClean="0">
                <a:latin typeface="Times New Roman" panose="02020603050405020304" pitchFamily="18" charset="0"/>
                <a:cs typeface="Times New Roman" panose="02020603050405020304" pitchFamily="18" charset="0"/>
              </a:rPr>
              <a:t>Critical </a:t>
            </a:r>
            <a:r>
              <a:rPr lang="en-GB" sz="10000" dirty="0">
                <a:latin typeface="Times New Roman" panose="02020603050405020304" pitchFamily="18" charset="0"/>
                <a:cs typeface="Times New Roman" panose="02020603050405020304" pitchFamily="18" charset="0"/>
              </a:rPr>
              <a:t>incident analysis as an approach </a:t>
            </a:r>
            <a:r>
              <a:rPr lang="en-GB" sz="10000" dirty="0" smtClean="0">
                <a:latin typeface="Times New Roman" panose="02020603050405020304" pitchFamily="18" charset="0"/>
                <a:cs typeface="Times New Roman" panose="02020603050405020304" pitchFamily="18" charset="0"/>
              </a:rPr>
              <a:t>goes </a:t>
            </a:r>
            <a:r>
              <a:rPr lang="en-GB" sz="10000" dirty="0">
                <a:latin typeface="Times New Roman" panose="02020603050405020304" pitchFamily="18" charset="0"/>
                <a:cs typeface="Times New Roman" panose="02020603050405020304" pitchFamily="18" charset="0"/>
              </a:rPr>
              <a:t>deeper, by </a:t>
            </a:r>
            <a:r>
              <a:rPr lang="en-GB" sz="10000" dirty="0">
                <a:solidFill>
                  <a:schemeClr val="tx1"/>
                </a:solidFill>
                <a:latin typeface="Times New Roman" panose="02020603050405020304" pitchFamily="18" charset="0"/>
                <a:cs typeface="Times New Roman" panose="02020603050405020304" pitchFamily="18" charset="0"/>
              </a:rPr>
              <a:t>aiming to</a:t>
            </a:r>
            <a:r>
              <a:rPr lang="en-GB" sz="10000" dirty="0">
                <a:solidFill>
                  <a:srgbClr val="FF0000"/>
                </a:solidFill>
                <a:latin typeface="Times New Roman" panose="02020603050405020304" pitchFamily="18" charset="0"/>
                <a:cs typeface="Times New Roman" panose="02020603050405020304" pitchFamily="18" charset="0"/>
              </a:rPr>
              <a:t> detect the underlying issue</a:t>
            </a:r>
            <a:r>
              <a:rPr lang="en-GB" sz="10000" dirty="0">
                <a:latin typeface="Times New Roman" panose="02020603050405020304" pitchFamily="18" charset="0"/>
                <a:cs typeface="Times New Roman" panose="02020603050405020304" pitchFamily="18" charset="0"/>
              </a:rPr>
              <a:t> that would have </a:t>
            </a:r>
            <a:r>
              <a:rPr lang="en-GB" sz="10000" dirty="0" smtClean="0">
                <a:latin typeface="Times New Roman" panose="02020603050405020304" pitchFamily="18" charset="0"/>
                <a:cs typeface="Times New Roman" panose="02020603050405020304" pitchFamily="18" charset="0"/>
              </a:rPr>
              <a:t>triggered the happening, </a:t>
            </a:r>
            <a:r>
              <a:rPr lang="en-GB" sz="10000" dirty="0">
                <a:latin typeface="Times New Roman" panose="02020603050405020304" pitchFamily="18" charset="0"/>
                <a:cs typeface="Times New Roman" panose="02020603050405020304" pitchFamily="18" charset="0"/>
              </a:rPr>
              <a:t>the </a:t>
            </a:r>
            <a:r>
              <a:rPr lang="en-GB" sz="10000" dirty="0">
                <a:solidFill>
                  <a:srgbClr val="FF0000"/>
                </a:solidFill>
                <a:latin typeface="Times New Roman" panose="02020603050405020304" pitchFamily="18" charset="0"/>
                <a:cs typeface="Times New Roman" panose="02020603050405020304" pitchFamily="18" charset="0"/>
              </a:rPr>
              <a:t>teacher </a:t>
            </a:r>
            <a:r>
              <a:rPr lang="en-GB" sz="10000" dirty="0" smtClean="0">
                <a:solidFill>
                  <a:srgbClr val="FF0000"/>
                </a:solidFill>
                <a:latin typeface="Times New Roman" panose="02020603050405020304" pitchFamily="18" charset="0"/>
                <a:cs typeface="Times New Roman" panose="02020603050405020304" pitchFamily="18" charset="0"/>
              </a:rPr>
              <a:t> reflects </a:t>
            </a:r>
            <a:r>
              <a:rPr lang="en-GB" sz="10000" dirty="0">
                <a:solidFill>
                  <a:srgbClr val="FF0000"/>
                </a:solidFill>
                <a:latin typeface="Times New Roman" panose="02020603050405020304" pitchFamily="18" charset="0"/>
                <a:cs typeface="Times New Roman" panose="02020603050405020304" pitchFamily="18" charset="0"/>
              </a:rPr>
              <a:t>upon </a:t>
            </a:r>
            <a:r>
              <a:rPr lang="en-GB" sz="10000" dirty="0">
                <a:solidFill>
                  <a:schemeClr val="tx1"/>
                </a:solidFill>
                <a:latin typeface="Times New Roman" panose="02020603050405020304" pitchFamily="18" charset="0"/>
                <a:cs typeface="Times New Roman" panose="02020603050405020304" pitchFamily="18" charset="0"/>
              </a:rPr>
              <a:t>it in a</a:t>
            </a:r>
            <a:r>
              <a:rPr lang="en-GB" sz="10000" dirty="0">
                <a:solidFill>
                  <a:srgbClr val="FF0000"/>
                </a:solidFill>
                <a:latin typeface="Times New Roman" panose="02020603050405020304" pitchFamily="18" charset="0"/>
                <a:cs typeface="Times New Roman" panose="02020603050405020304" pitchFamily="18" charset="0"/>
              </a:rPr>
              <a:t> well-thought-out way</a:t>
            </a:r>
            <a:r>
              <a:rPr lang="en-GB" sz="10000" dirty="0">
                <a:latin typeface="Times New Roman" panose="02020603050405020304" pitchFamily="18" charset="0"/>
                <a:cs typeface="Times New Roman" panose="02020603050405020304" pitchFamily="18" charset="0"/>
              </a:rPr>
              <a:t> and </a:t>
            </a:r>
            <a:r>
              <a:rPr lang="en-GB" sz="10000" dirty="0" smtClean="0">
                <a:solidFill>
                  <a:srgbClr val="FF0000"/>
                </a:solidFill>
                <a:latin typeface="Times New Roman" panose="02020603050405020304" pitchFamily="18" charset="0"/>
                <a:cs typeface="Times New Roman" panose="02020603050405020304" pitchFamily="18" charset="0"/>
              </a:rPr>
              <a:t>considers </a:t>
            </a:r>
            <a:r>
              <a:rPr lang="en-GB" sz="10000" dirty="0">
                <a:solidFill>
                  <a:srgbClr val="FF0000"/>
                </a:solidFill>
                <a:latin typeface="Times New Roman" panose="02020603050405020304" pitchFamily="18" charset="0"/>
                <a:cs typeface="Times New Roman" panose="02020603050405020304" pitchFamily="18" charset="0"/>
              </a:rPr>
              <a:t>possibilities for future actions</a:t>
            </a:r>
            <a:r>
              <a:rPr lang="en-GB" sz="10000" dirty="0">
                <a:latin typeface="Times New Roman" panose="02020603050405020304" pitchFamily="18" charset="0"/>
                <a:cs typeface="Times New Roman" panose="02020603050405020304" pitchFamily="18" charset="0"/>
              </a:rPr>
              <a:t>.</a:t>
            </a:r>
            <a:endParaRPr lang="en-GB" sz="10000" dirty="0">
              <a:latin typeface="Times New Roman" panose="02020603050405020304" pitchFamily="18" charset="0"/>
              <a:cs typeface="Times New Roman" panose="02020603050405020304" pitchFamily="18" charset="0"/>
            </a:endParaRPr>
          </a:p>
          <a:p>
            <a:pPr algn="just"/>
            <a:r>
              <a:rPr lang="en-GB" sz="5600" dirty="0">
                <a:latin typeface="Times New Roman" panose="02020603050405020304" pitchFamily="18" charset="0"/>
                <a:cs typeface="Times New Roman" panose="02020603050405020304" pitchFamily="18" charset="0"/>
              </a:rPr>
              <a:t> </a:t>
            </a:r>
            <a:endParaRPr lang="en-GB" sz="2800" dirty="0" smtClean="0">
              <a:latin typeface="Times New Roman" panose="02020603050405020304" pitchFamily="18" charset="0"/>
              <a:cs typeface="Times New Roman" panose="02020603050405020304" pitchFamily="18" charset="0"/>
            </a:endParaRPr>
          </a:p>
          <a:p>
            <a:pPr algn="just"/>
            <a:r>
              <a:rPr lang="en-GB" sz="10000" dirty="0" smtClean="0">
                <a:latin typeface="Times New Roman" panose="02020603050405020304" pitchFamily="18" charset="0"/>
                <a:cs typeface="Times New Roman" panose="02020603050405020304" pitchFamily="18" charset="0"/>
              </a:rPr>
              <a:t>Through </a:t>
            </a:r>
            <a:r>
              <a:rPr lang="en-GB" sz="10000" dirty="0">
                <a:latin typeface="Times New Roman" panose="02020603050405020304" pitchFamily="18" charset="0"/>
                <a:cs typeface="Times New Roman" panose="02020603050405020304" pitchFamily="18" charset="0"/>
              </a:rPr>
              <a:t>critical incident analysis, </a:t>
            </a:r>
            <a:r>
              <a:rPr lang="en-GB" sz="10000" dirty="0">
                <a:solidFill>
                  <a:srgbClr val="FF0000"/>
                </a:solidFill>
                <a:latin typeface="Times New Roman" panose="02020603050405020304" pitchFamily="18" charset="0"/>
                <a:cs typeface="Times New Roman" panose="02020603050405020304" pitchFamily="18" charset="0"/>
              </a:rPr>
              <a:t>practitioners intentionally</a:t>
            </a:r>
            <a:r>
              <a:rPr lang="en-GB" sz="10000" dirty="0">
                <a:latin typeface="Times New Roman" panose="02020603050405020304" pitchFamily="18" charset="0"/>
                <a:cs typeface="Times New Roman" panose="02020603050405020304" pitchFamily="18" charset="0"/>
              </a:rPr>
              <a:t> use the analysed information </a:t>
            </a:r>
            <a:r>
              <a:rPr lang="en-GB" sz="10000" dirty="0">
                <a:solidFill>
                  <a:srgbClr val="FF0000"/>
                </a:solidFill>
                <a:latin typeface="Times New Roman" panose="02020603050405020304" pitchFamily="18" charset="0"/>
                <a:cs typeface="Times New Roman" panose="02020603050405020304" pitchFamily="18" charset="0"/>
              </a:rPr>
              <a:t>to </a:t>
            </a:r>
            <a:r>
              <a:rPr lang="en-US" altLang="en-GB" sz="10000" dirty="0">
                <a:solidFill>
                  <a:srgbClr val="FF0000"/>
                </a:solidFill>
                <a:latin typeface="Times New Roman" panose="02020603050405020304" pitchFamily="18" charset="0"/>
                <a:cs typeface="Times New Roman" panose="02020603050405020304" pitchFamily="18" charset="0"/>
              </a:rPr>
              <a:t>bridge</a:t>
            </a:r>
            <a:r>
              <a:rPr lang="en-GB" sz="10000" dirty="0">
                <a:solidFill>
                  <a:srgbClr val="FF0000"/>
                </a:solidFill>
                <a:latin typeface="Times New Roman" panose="02020603050405020304" pitchFamily="18" charset="0"/>
                <a:cs typeface="Times New Roman" panose="02020603050405020304" pitchFamily="18" charset="0"/>
              </a:rPr>
              <a:t> the gap between theory and practice.</a:t>
            </a:r>
            <a:r>
              <a:rPr lang="en-GB" sz="9600" dirty="0">
                <a:latin typeface="Times New Roman" panose="02020603050405020304" pitchFamily="18" charset="0"/>
                <a:cs typeface="Times New Roman" panose="02020603050405020304" pitchFamily="18" charset="0"/>
              </a:rPr>
              <a:t> </a:t>
            </a:r>
            <a:endParaRPr lang="en-US" sz="9600" dirty="0">
              <a:latin typeface="Times New Roman" panose="02020603050405020304" pitchFamily="18" charset="0"/>
              <a:cs typeface="Times New Roman" panose="02020603050405020304" pitchFamily="18" charset="0"/>
            </a:endParaRPr>
          </a:p>
          <a:p>
            <a:pPr algn="just"/>
            <a:r>
              <a:rPr lang="en-GB" sz="9600" dirty="0">
                <a:latin typeface="Times New Roman" panose="02020603050405020304" pitchFamily="18" charset="0"/>
                <a:cs typeface="Times New Roman" panose="02020603050405020304" pitchFamily="18" charset="0"/>
              </a:rPr>
              <a:t> </a:t>
            </a:r>
            <a:r>
              <a:rPr lang="en-GB" dirty="0" smtClean="0">
                <a:latin typeface="Times New Roman" panose="02020603050405020304" pitchFamily="18" charset="0"/>
                <a:cs typeface="Times New Roman" panose="02020603050405020304" pitchFamily="18" charset="0"/>
              </a:rPr>
              <a:t> </a:t>
            </a:r>
            <a:endParaRPr lang="en-US" dirty="0">
              <a:latin typeface="Times New Roman" panose="02020603050405020304" pitchFamily="18" charset="0"/>
              <a:cs typeface="Times New Roman" panose="02020603050405020304" pitchFamily="18" charset="0"/>
            </a:endParaRPr>
          </a:p>
          <a:p>
            <a:pPr marL="0" indent="0">
              <a:buNone/>
            </a:pPr>
            <a:endParaRPr lang="en-US" dirty="0"/>
          </a:p>
        </p:txBody>
      </p:sp>
    </p:spTree>
  </p:cSld>
  <p:clrMapOvr>
    <a:masterClrMapping/>
  </p:clrMapOvr>
  <p:transition>
    <p:split orient="vert" dir="in"/>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GB" sz="4000" dirty="0" smtClean="0">
                <a:solidFill>
                  <a:schemeClr val="accent2">
                    <a:lumMod val="75000"/>
                  </a:schemeClr>
                </a:solidFill>
                <a:latin typeface="Times New Roman" panose="02020603050405020304" pitchFamily="18" charset="0"/>
                <a:cs typeface="Times New Roman" panose="02020603050405020304" pitchFamily="18" charset="0"/>
              </a:rPr>
              <a:t>Reflective practice through </a:t>
            </a:r>
            <a:br>
              <a:rPr lang="en-GB" sz="4000" dirty="0" smtClean="0">
                <a:solidFill>
                  <a:schemeClr val="accent2">
                    <a:lumMod val="75000"/>
                  </a:schemeClr>
                </a:solidFill>
                <a:latin typeface="Times New Roman" panose="02020603050405020304" pitchFamily="18" charset="0"/>
                <a:cs typeface="Times New Roman" panose="02020603050405020304" pitchFamily="18" charset="0"/>
              </a:rPr>
            </a:br>
            <a:r>
              <a:rPr lang="en-GB" sz="4000" dirty="0" smtClean="0">
                <a:solidFill>
                  <a:schemeClr val="accent2">
                    <a:lumMod val="75000"/>
                  </a:schemeClr>
                </a:solidFill>
                <a:latin typeface="Times New Roman" panose="02020603050405020304" pitchFamily="18" charset="0"/>
                <a:cs typeface="Times New Roman" panose="02020603050405020304" pitchFamily="18" charset="0"/>
              </a:rPr>
              <a:t>critical incident analysis</a:t>
            </a:r>
            <a:endParaRPr lang="en-GB" sz="4000" dirty="0" smtClean="0">
              <a:solidFill>
                <a:schemeClr val="accent2">
                  <a:lumMod val="75000"/>
                </a:schemeClr>
              </a:solidFill>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456565" y="1418590"/>
            <a:ext cx="7985125" cy="4362450"/>
          </a:xfrm>
        </p:spPr>
        <p:txBody>
          <a:bodyPr/>
          <a:lstStyle/>
          <a:p>
            <a:pPr marL="0" indent="0">
              <a:buNone/>
            </a:pPr>
            <a:r>
              <a:rPr lang="en-GB" sz="2800" dirty="0" smtClean="0">
                <a:latin typeface="Times New Roman" panose="02020603050405020304" pitchFamily="18" charset="0"/>
                <a:cs typeface="Times New Roman" panose="02020603050405020304" pitchFamily="18" charset="0"/>
              </a:rPr>
              <a:t>Involves </a:t>
            </a:r>
            <a:r>
              <a:rPr lang="en-GB" sz="2800" dirty="0">
                <a:solidFill>
                  <a:srgbClr val="FF0000"/>
                </a:solidFill>
                <a:latin typeface="Times New Roman" panose="02020603050405020304" pitchFamily="18" charset="0"/>
                <a:cs typeface="Times New Roman" panose="02020603050405020304" pitchFamily="18" charset="0"/>
              </a:rPr>
              <a:t>gathering </a:t>
            </a:r>
            <a:r>
              <a:rPr lang="en-US" altLang="en-GB" sz="2800" dirty="0">
                <a:solidFill>
                  <a:srgbClr val="FF0000"/>
                </a:solidFill>
                <a:latin typeface="Times New Roman" panose="02020603050405020304" pitchFamily="18" charset="0"/>
                <a:cs typeface="Times New Roman" panose="02020603050405020304" pitchFamily="18" charset="0"/>
              </a:rPr>
              <a:t>data/</a:t>
            </a:r>
            <a:r>
              <a:rPr lang="en-GB" sz="2800" dirty="0">
                <a:solidFill>
                  <a:srgbClr val="FF0000"/>
                </a:solidFill>
                <a:latin typeface="Times New Roman" panose="02020603050405020304" pitchFamily="18" charset="0"/>
                <a:cs typeface="Times New Roman" panose="02020603050405020304" pitchFamily="18" charset="0"/>
              </a:rPr>
              <a:t>information</a:t>
            </a:r>
            <a:r>
              <a:rPr lang="en-GB" sz="2800" dirty="0">
                <a:latin typeface="Times New Roman" panose="02020603050405020304" pitchFamily="18" charset="0"/>
                <a:cs typeface="Times New Roman" panose="02020603050405020304" pitchFamily="18" charset="0"/>
              </a:rPr>
              <a:t>, analysis of feelings, and </a:t>
            </a:r>
            <a:r>
              <a:rPr lang="en-GB" sz="2800" dirty="0">
                <a:solidFill>
                  <a:srgbClr val="FF0000"/>
                </a:solidFill>
                <a:latin typeface="Times New Roman" panose="02020603050405020304" pitchFamily="18" charset="0"/>
                <a:cs typeface="Times New Roman" panose="02020603050405020304" pitchFamily="18" charset="0"/>
              </a:rPr>
              <a:t>evaluation of experiences</a:t>
            </a:r>
            <a:r>
              <a:rPr lang="en-GB" sz="2800" dirty="0">
                <a:latin typeface="Times New Roman" panose="02020603050405020304" pitchFamily="18" charset="0"/>
                <a:cs typeface="Times New Roman" panose="02020603050405020304" pitchFamily="18" charset="0"/>
              </a:rPr>
              <a:t> during the </a:t>
            </a:r>
            <a:r>
              <a:rPr lang="en-GB" sz="2800" dirty="0">
                <a:solidFill>
                  <a:srgbClr val="FF0000"/>
                </a:solidFill>
                <a:latin typeface="Times New Roman" panose="02020603050405020304" pitchFamily="18" charset="0"/>
                <a:cs typeface="Times New Roman" panose="02020603050405020304" pitchFamily="18" charset="0"/>
              </a:rPr>
              <a:t>actual implementation of lessons</a:t>
            </a:r>
            <a:r>
              <a:rPr lang="en-GB" sz="2800" dirty="0">
                <a:latin typeface="Times New Roman" panose="02020603050405020304" pitchFamily="18" charset="0"/>
                <a:cs typeface="Times New Roman" panose="02020603050405020304" pitchFamily="18" charset="0"/>
              </a:rPr>
              <a:t>. </a:t>
            </a:r>
            <a:endParaRPr lang="en-US" sz="2800" dirty="0">
              <a:latin typeface="Times New Roman" panose="02020603050405020304" pitchFamily="18" charset="0"/>
              <a:cs typeface="Times New Roman" panose="02020603050405020304" pitchFamily="18" charset="0"/>
            </a:endParaRPr>
          </a:p>
          <a:p>
            <a:pPr marL="0" indent="0">
              <a:buNone/>
            </a:pPr>
            <a:r>
              <a:rPr lang="en-GB" sz="2800" dirty="0" smtClean="0">
                <a:latin typeface="Times New Roman" panose="02020603050405020304" pitchFamily="18" charset="0"/>
                <a:cs typeface="Times New Roman" panose="02020603050405020304" pitchFamily="18" charset="0"/>
              </a:rPr>
              <a:t>Examples </a:t>
            </a:r>
            <a:r>
              <a:rPr lang="en-GB" sz="2800" dirty="0">
                <a:latin typeface="Times New Roman" panose="02020603050405020304" pitchFamily="18" charset="0"/>
                <a:cs typeface="Times New Roman" panose="02020603050405020304" pitchFamily="18" charset="0"/>
              </a:rPr>
              <a:t>of how reflective practice through critical incidents could be gathered:</a:t>
            </a:r>
            <a:endParaRPr lang="en-US" sz="2800" dirty="0">
              <a:latin typeface="Times New Roman" panose="02020603050405020304" pitchFamily="18" charset="0"/>
              <a:cs typeface="Times New Roman" panose="02020603050405020304" pitchFamily="18" charset="0"/>
            </a:endParaRPr>
          </a:p>
          <a:p>
            <a:pPr>
              <a:buSzPct val="105000"/>
              <a:buFont typeface="Wingdings" panose="05000000000000000000" charset="0"/>
              <a:buChar char="v"/>
            </a:pPr>
            <a:r>
              <a:rPr lang="en-GB" sz="2800" b="1" dirty="0">
                <a:latin typeface="Times New Roman" panose="02020603050405020304" pitchFamily="18" charset="0"/>
                <a:cs typeface="Times New Roman" panose="02020603050405020304" pitchFamily="18" charset="0"/>
              </a:rPr>
              <a:t>Reflective journal/diary</a:t>
            </a:r>
            <a:endParaRPr lang="en-GB" sz="2800" b="1" dirty="0">
              <a:latin typeface="Times New Roman" panose="02020603050405020304" pitchFamily="18" charset="0"/>
              <a:cs typeface="Times New Roman" panose="02020603050405020304" pitchFamily="18" charset="0"/>
            </a:endParaRPr>
          </a:p>
          <a:p>
            <a:pPr indent="-457200">
              <a:buSzPct val="105000"/>
              <a:buFont typeface="Wingdings" panose="05000000000000000000" charset="0"/>
              <a:buChar char="v"/>
            </a:pPr>
            <a:endParaRPr lang="en-US" sz="2800" dirty="0">
              <a:latin typeface="Times New Roman" panose="02020603050405020304" pitchFamily="18" charset="0"/>
              <a:cs typeface="Times New Roman" panose="02020603050405020304" pitchFamily="18" charset="0"/>
            </a:endParaRPr>
          </a:p>
          <a:p>
            <a:pPr>
              <a:buSzPct val="105000"/>
              <a:buFont typeface="Wingdings" panose="05000000000000000000" charset="0"/>
              <a:buChar char="v"/>
            </a:pPr>
            <a:r>
              <a:rPr lang="en-GB" sz="2800" b="1" dirty="0">
                <a:latin typeface="Times New Roman" panose="02020603050405020304" pitchFamily="18" charset="0"/>
                <a:cs typeface="Times New Roman" panose="02020603050405020304" pitchFamily="18" charset="0"/>
              </a:rPr>
              <a:t>Collaborative Learning</a:t>
            </a:r>
            <a:r>
              <a:rPr lang="en-GB" sz="2800" dirty="0">
                <a:latin typeface="Times New Roman" panose="02020603050405020304" pitchFamily="18" charset="0"/>
                <a:cs typeface="Times New Roman" panose="02020603050405020304" pitchFamily="18" charset="0"/>
              </a:rPr>
              <a:t> </a:t>
            </a:r>
            <a:endParaRPr lang="en-GB" sz="2800" dirty="0">
              <a:latin typeface="Times New Roman" panose="02020603050405020304" pitchFamily="18" charset="0"/>
              <a:cs typeface="Times New Roman" panose="02020603050405020304" pitchFamily="18" charset="0"/>
            </a:endParaRPr>
          </a:p>
          <a:p>
            <a:pPr indent="-457200">
              <a:buSzPct val="105000"/>
              <a:buFont typeface="Wingdings" panose="05000000000000000000" charset="0"/>
              <a:buChar char="v"/>
            </a:pPr>
            <a:endParaRPr lang="en-US" sz="2800" dirty="0">
              <a:latin typeface="Times New Roman" panose="02020603050405020304" pitchFamily="18" charset="0"/>
              <a:cs typeface="Times New Roman" panose="02020603050405020304" pitchFamily="18" charset="0"/>
            </a:endParaRPr>
          </a:p>
          <a:p>
            <a:pPr>
              <a:buSzPct val="105000"/>
              <a:buFont typeface="Wingdings" panose="05000000000000000000" charset="0"/>
              <a:buChar char="v"/>
            </a:pPr>
            <a:r>
              <a:rPr lang="en-GB" sz="2800" b="1" dirty="0">
                <a:latin typeface="Times New Roman" panose="02020603050405020304" pitchFamily="18" charset="0"/>
                <a:cs typeface="Times New Roman" panose="02020603050405020304" pitchFamily="18" charset="0"/>
              </a:rPr>
              <a:t> Recording of Lessons</a:t>
            </a:r>
            <a:endParaRPr lang="en-US" sz="2800" dirty="0">
              <a:latin typeface="Times New Roman" panose="02020603050405020304" pitchFamily="18" charset="0"/>
              <a:cs typeface="Times New Roman" panose="02020603050405020304" pitchFamily="18" charset="0"/>
            </a:endParaRPr>
          </a:p>
          <a:p>
            <a:pPr marL="0" indent="0">
              <a:buNone/>
            </a:pPr>
            <a:r>
              <a:rPr lang="en-GB" sz="2800" dirty="0">
                <a:latin typeface="Times New Roman" panose="02020603050405020304" pitchFamily="18" charset="0"/>
                <a:cs typeface="Times New Roman" panose="02020603050405020304" pitchFamily="18" charset="0"/>
              </a:rPr>
              <a:t> </a:t>
            </a:r>
            <a:endParaRPr lang="en-US" sz="2800" dirty="0">
              <a:latin typeface="Times New Roman" panose="02020603050405020304" pitchFamily="18" charset="0"/>
              <a:cs typeface="Times New Roman" panose="02020603050405020304" pitchFamily="18" charset="0"/>
            </a:endParaRPr>
          </a:p>
          <a:p>
            <a:pPr marL="0" indent="0">
              <a:buNone/>
            </a:pPr>
            <a:r>
              <a:rPr lang="en-GB" sz="2800" dirty="0">
                <a:latin typeface="Times New Roman" panose="02020603050405020304" pitchFamily="18" charset="0"/>
                <a:cs typeface="Times New Roman" panose="02020603050405020304" pitchFamily="18" charset="0"/>
              </a:rPr>
              <a:t> Therefore </a:t>
            </a:r>
            <a:r>
              <a:rPr lang="en-GB" sz="2800" dirty="0">
                <a:solidFill>
                  <a:srgbClr val="FF0000"/>
                </a:solidFill>
                <a:latin typeface="Times New Roman" panose="02020603050405020304" pitchFamily="18" charset="0"/>
                <a:cs typeface="Times New Roman" panose="02020603050405020304" pitchFamily="18" charset="0"/>
              </a:rPr>
              <a:t>reflective practice should lead to reflective writing</a:t>
            </a:r>
            <a:endParaRPr lang="en-US" sz="2800" dirty="0">
              <a:solidFill>
                <a:srgbClr val="FF0000"/>
              </a:solidFill>
              <a:latin typeface="Times New Roman" panose="02020603050405020304" pitchFamily="18" charset="0"/>
              <a:cs typeface="Times New Roman" panose="02020603050405020304" pitchFamily="18" charset="0"/>
            </a:endParaRPr>
          </a:p>
          <a:p>
            <a:endParaRPr lang="en-US" sz="2800" dirty="0">
              <a:solidFill>
                <a:srgbClr val="FF0000"/>
              </a:solidFill>
              <a:latin typeface="Times New Roman" panose="02020603050405020304" pitchFamily="18" charset="0"/>
              <a:cs typeface="Times New Roman" panose="02020603050405020304" pitchFamily="18" charset="0"/>
            </a:endParaRPr>
          </a:p>
        </p:txBody>
      </p:sp>
    </p:spTree>
  </p:cSld>
  <p:clrMapOvr>
    <a:masterClrMapping/>
  </p:clrMapOvr>
  <p:transition>
    <p:split orient="vert" dir="in"/>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06998"/>
            <a:ext cx="8229600" cy="1143000"/>
          </a:xfrm>
        </p:spPr>
        <p:txBody>
          <a:bodyPr/>
          <a:lstStyle/>
          <a:p>
            <a:pPr algn="l"/>
            <a:r>
              <a:rPr lang="en-GB" b="1" dirty="0"/>
              <a:t> </a:t>
            </a:r>
            <a:r>
              <a:rPr lang="en-GB" sz="4000" b="1" dirty="0" smtClean="0">
                <a:solidFill>
                  <a:schemeClr val="accent2">
                    <a:lumMod val="75000"/>
                  </a:schemeClr>
                </a:solidFill>
                <a:latin typeface="Times New Roman" panose="02020603050405020304" pitchFamily="18" charset="0"/>
                <a:cs typeface="Times New Roman" panose="02020603050405020304" pitchFamily="18" charset="0"/>
              </a:rPr>
              <a:t>Reflective Writing</a:t>
            </a:r>
            <a:endParaRPr lang="en-GB" sz="4000" b="1" dirty="0" smtClean="0">
              <a:solidFill>
                <a:schemeClr val="accent2">
                  <a:lumMod val="75000"/>
                </a:schemeClr>
              </a:solidFill>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457200" y="1111252"/>
            <a:ext cx="8229600" cy="4526100"/>
          </a:xfrm>
        </p:spPr>
        <p:txBody>
          <a:bodyPr/>
          <a:lstStyle/>
          <a:p>
            <a:pPr marL="114300" indent="0">
              <a:buNone/>
            </a:pPr>
            <a:r>
              <a:rPr lang="en-GB" sz="2800" b="1" dirty="0">
                <a:solidFill>
                  <a:schemeClr val="accent1"/>
                </a:solidFill>
                <a:latin typeface="Times New Roman" panose="02020603050405020304" pitchFamily="18" charset="0"/>
                <a:cs typeface="Times New Roman" panose="02020603050405020304" pitchFamily="18" charset="0"/>
              </a:rPr>
              <a:t>What is reflective writing? </a:t>
            </a:r>
            <a:endParaRPr lang="en-US" sz="2800" dirty="0">
              <a:solidFill>
                <a:schemeClr val="accent1"/>
              </a:solidFill>
              <a:latin typeface="Times New Roman" panose="02020603050405020304" pitchFamily="18" charset="0"/>
              <a:cs typeface="Times New Roman" panose="02020603050405020304" pitchFamily="18" charset="0"/>
            </a:endParaRPr>
          </a:p>
          <a:p>
            <a:pPr marL="0" indent="0">
              <a:buNone/>
            </a:pPr>
            <a:r>
              <a:rPr lang="en-GB" sz="2800" dirty="0" smtClean="0">
                <a:solidFill>
                  <a:srgbClr val="FF0000"/>
                </a:solidFill>
                <a:latin typeface="Times New Roman" panose="02020603050405020304" pitchFamily="18" charset="0"/>
                <a:cs typeface="Times New Roman" panose="02020603050405020304" pitchFamily="18" charset="0"/>
              </a:rPr>
              <a:t>Reflective </a:t>
            </a:r>
            <a:r>
              <a:rPr lang="en-GB" sz="2800" dirty="0">
                <a:solidFill>
                  <a:srgbClr val="FF0000"/>
                </a:solidFill>
                <a:latin typeface="Times New Roman" panose="02020603050405020304" pitchFamily="18" charset="0"/>
                <a:cs typeface="Times New Roman" panose="02020603050405020304" pitchFamily="18" charset="0"/>
              </a:rPr>
              <a:t>writing</a:t>
            </a:r>
            <a:r>
              <a:rPr lang="en-GB" sz="2800" dirty="0">
                <a:latin typeface="Times New Roman" panose="02020603050405020304" pitchFamily="18" charset="0"/>
                <a:cs typeface="Times New Roman" panose="02020603050405020304" pitchFamily="18" charset="0"/>
              </a:rPr>
              <a:t> is the process of </a:t>
            </a:r>
            <a:r>
              <a:rPr lang="en-US" altLang="en-GB" sz="2800" dirty="0">
                <a:solidFill>
                  <a:srgbClr val="FF0000"/>
                </a:solidFill>
                <a:latin typeface="Times New Roman" panose="02020603050405020304" pitchFamily="18" charset="0"/>
                <a:cs typeface="Times New Roman" panose="02020603050405020304" pitchFamily="18" charset="0"/>
              </a:rPr>
              <a:t>documenting</a:t>
            </a:r>
            <a:r>
              <a:rPr lang="en-GB" sz="2800" dirty="0">
                <a:solidFill>
                  <a:srgbClr val="FF0000"/>
                </a:solidFill>
                <a:latin typeface="Times New Roman" panose="02020603050405020304" pitchFamily="18" charset="0"/>
                <a:cs typeface="Times New Roman" panose="02020603050405020304" pitchFamily="18" charset="0"/>
              </a:rPr>
              <a:t> your reflective </a:t>
            </a:r>
            <a:r>
              <a:rPr lang="en-GB" sz="2800" dirty="0" smtClean="0">
                <a:solidFill>
                  <a:srgbClr val="FF0000"/>
                </a:solidFill>
                <a:latin typeface="Times New Roman" panose="02020603050405020304" pitchFamily="18" charset="0"/>
                <a:cs typeface="Times New Roman" panose="02020603050405020304" pitchFamily="18" charset="0"/>
              </a:rPr>
              <a:t>thinking</a:t>
            </a:r>
            <a:r>
              <a:rPr lang="en-GB" sz="2800" dirty="0">
                <a:latin typeface="Times New Roman" panose="02020603050405020304" pitchFamily="18" charset="0"/>
                <a:cs typeface="Times New Roman" panose="02020603050405020304" pitchFamily="18" charset="0"/>
              </a:rPr>
              <a:t> (looking back, analysing, and projecting into the future</a:t>
            </a:r>
            <a:r>
              <a:rPr lang="en-GB" sz="2800" dirty="0" smtClean="0">
                <a:latin typeface="Times New Roman" panose="02020603050405020304" pitchFamily="18" charset="0"/>
                <a:cs typeface="Times New Roman" panose="02020603050405020304" pitchFamily="18" charset="0"/>
              </a:rPr>
              <a:t>).</a:t>
            </a:r>
            <a:endParaRPr lang="en-GB" sz="2800" dirty="0" smtClean="0">
              <a:latin typeface="Times New Roman" panose="02020603050405020304" pitchFamily="18" charset="0"/>
              <a:cs typeface="Times New Roman" panose="02020603050405020304" pitchFamily="18" charset="0"/>
            </a:endParaRPr>
          </a:p>
          <a:p>
            <a:pPr marL="0" indent="0">
              <a:buNone/>
            </a:pPr>
            <a:r>
              <a:rPr lang="en-GB" sz="2800" dirty="0" smtClean="0">
                <a:latin typeface="Times New Roman" panose="02020603050405020304" pitchFamily="18" charset="0"/>
                <a:cs typeface="Times New Roman" panose="02020603050405020304" pitchFamily="18" charset="0"/>
              </a:rPr>
              <a:t>This </a:t>
            </a:r>
            <a:r>
              <a:rPr lang="en-GB" sz="2800" dirty="0">
                <a:latin typeface="Times New Roman" panose="02020603050405020304" pitchFamily="18" charset="0"/>
                <a:cs typeface="Times New Roman" panose="02020603050405020304" pitchFamily="18" charset="0"/>
              </a:rPr>
              <a:t>should </a:t>
            </a:r>
            <a:r>
              <a:rPr lang="en-GB" sz="2800" dirty="0" smtClean="0">
                <a:latin typeface="Times New Roman" panose="02020603050405020304" pitchFamily="18" charset="0"/>
                <a:cs typeface="Times New Roman" panose="02020603050405020304" pitchFamily="18" charset="0"/>
              </a:rPr>
              <a:t>be done </a:t>
            </a:r>
            <a:r>
              <a:rPr lang="en-GB" sz="2800" dirty="0">
                <a:latin typeface="Times New Roman" panose="02020603050405020304" pitchFamily="18" charset="0"/>
                <a:cs typeface="Times New Roman" panose="02020603050405020304" pitchFamily="18" charset="0"/>
              </a:rPr>
              <a:t>in consultation with other learning experiences so as to enrich and influence one's viewpoint. </a:t>
            </a:r>
            <a:endParaRPr lang="en-GB" sz="2800" dirty="0" smtClean="0">
              <a:latin typeface="Times New Roman" panose="02020603050405020304" pitchFamily="18" charset="0"/>
              <a:cs typeface="Times New Roman" panose="02020603050405020304" pitchFamily="18" charset="0"/>
            </a:endParaRPr>
          </a:p>
          <a:p>
            <a:pPr marL="0" indent="0">
              <a:buNone/>
            </a:pPr>
            <a:r>
              <a:rPr lang="en-GB" sz="2800" dirty="0" smtClean="0">
                <a:latin typeface="Times New Roman" panose="02020603050405020304" pitchFamily="18" charset="0"/>
                <a:cs typeface="Times New Roman" panose="02020603050405020304" pitchFamily="18" charset="0"/>
              </a:rPr>
              <a:t>The written work should entail </a:t>
            </a:r>
            <a:r>
              <a:rPr lang="en-GB" sz="2800" dirty="0">
                <a:latin typeface="Times New Roman" panose="02020603050405020304" pitchFamily="18" charset="0"/>
                <a:cs typeface="Times New Roman" panose="02020603050405020304" pitchFamily="18" charset="0"/>
              </a:rPr>
              <a:t>critical analysis of an experience</a:t>
            </a:r>
            <a:r>
              <a:rPr lang="en-US" altLang="en-GB" sz="2800" dirty="0">
                <a:latin typeface="Times New Roman" panose="02020603050405020304" pitchFamily="18" charset="0"/>
                <a:cs typeface="Times New Roman" panose="02020603050405020304" pitchFamily="18" charset="0"/>
              </a:rPr>
              <a:t>(s)</a:t>
            </a:r>
            <a:r>
              <a:rPr lang="en-GB" sz="2800" dirty="0">
                <a:latin typeface="Times New Roman" panose="02020603050405020304" pitchFamily="18" charset="0"/>
                <a:cs typeface="Times New Roman" panose="02020603050405020304" pitchFamily="18" charset="0"/>
              </a:rPr>
              <a:t>, recording how </a:t>
            </a:r>
            <a:r>
              <a:rPr lang="en-GB" sz="2800" dirty="0" smtClean="0">
                <a:latin typeface="Times New Roman" panose="02020603050405020304" pitchFamily="18" charset="0"/>
                <a:cs typeface="Times New Roman" panose="02020603050405020304" pitchFamily="18" charset="0"/>
              </a:rPr>
              <a:t>it </a:t>
            </a:r>
            <a:r>
              <a:rPr lang="en-GB" sz="2800" dirty="0">
                <a:latin typeface="Times New Roman" panose="02020603050405020304" pitchFamily="18" charset="0"/>
                <a:cs typeface="Times New Roman" panose="02020603050405020304" pitchFamily="18" charset="0"/>
              </a:rPr>
              <a:t>has impacted on you and what you do with this new knowledge. </a:t>
            </a:r>
            <a:endParaRPr lang="en-GB" sz="2800" dirty="0" smtClean="0">
              <a:latin typeface="Times New Roman" panose="02020603050405020304" pitchFamily="18" charset="0"/>
              <a:cs typeface="Times New Roman" panose="02020603050405020304" pitchFamily="18" charset="0"/>
            </a:endParaRPr>
          </a:p>
          <a:p>
            <a:pPr marL="0" indent="0">
              <a:buNone/>
            </a:pPr>
            <a:r>
              <a:rPr lang="en-GB" sz="2800" dirty="0" smtClean="0">
                <a:latin typeface="Times New Roman" panose="02020603050405020304" pitchFamily="18" charset="0"/>
                <a:cs typeface="Times New Roman" panose="02020603050405020304" pitchFamily="18" charset="0"/>
              </a:rPr>
              <a:t>The </a:t>
            </a:r>
            <a:r>
              <a:rPr lang="en-GB" sz="2800" dirty="0">
                <a:latin typeface="Times New Roman" panose="02020603050405020304" pitchFamily="18" charset="0"/>
                <a:cs typeface="Times New Roman" panose="02020603050405020304" pitchFamily="18" charset="0"/>
              </a:rPr>
              <a:t>questions you should focus on are </a:t>
            </a:r>
            <a:r>
              <a:rPr lang="en-GB" sz="2800" dirty="0">
                <a:solidFill>
                  <a:srgbClr val="FF0000"/>
                </a:solidFill>
                <a:latin typeface="Times New Roman" panose="02020603050405020304" pitchFamily="18" charset="0"/>
                <a:cs typeface="Times New Roman" panose="02020603050405020304" pitchFamily="18" charset="0"/>
              </a:rPr>
              <a:t>Why, How </a:t>
            </a:r>
            <a:r>
              <a:rPr lang="en-GB" sz="2800" dirty="0">
                <a:solidFill>
                  <a:schemeClr val="tx1"/>
                </a:solidFill>
                <a:latin typeface="Times New Roman" panose="02020603050405020304" pitchFamily="18" charset="0"/>
                <a:cs typeface="Times New Roman" panose="02020603050405020304" pitchFamily="18" charset="0"/>
              </a:rPr>
              <a:t>and </a:t>
            </a:r>
            <a:r>
              <a:rPr lang="en-GB" sz="2800" dirty="0">
                <a:solidFill>
                  <a:srgbClr val="FF0000"/>
                </a:solidFill>
                <a:latin typeface="Times New Roman" panose="02020603050405020304" pitchFamily="18" charset="0"/>
                <a:cs typeface="Times New Roman" panose="02020603050405020304" pitchFamily="18" charset="0"/>
              </a:rPr>
              <a:t>so </a:t>
            </a:r>
            <a:r>
              <a:rPr lang="en-US" altLang="en-GB" sz="2800" dirty="0">
                <a:solidFill>
                  <a:srgbClr val="FF0000"/>
                </a:solidFill>
                <a:latin typeface="Times New Roman" panose="02020603050405020304" pitchFamily="18" charset="0"/>
                <a:cs typeface="Times New Roman" panose="02020603050405020304" pitchFamily="18" charset="0"/>
              </a:rPr>
              <a:t>W</a:t>
            </a:r>
            <a:r>
              <a:rPr lang="en-GB" sz="2800" dirty="0">
                <a:solidFill>
                  <a:srgbClr val="FF0000"/>
                </a:solidFill>
                <a:latin typeface="Times New Roman" panose="02020603050405020304" pitchFamily="18" charset="0"/>
                <a:cs typeface="Times New Roman" panose="02020603050405020304" pitchFamily="18" charset="0"/>
              </a:rPr>
              <a:t>hat</a:t>
            </a:r>
            <a:r>
              <a:rPr lang="en-GB" sz="2800" dirty="0" smtClean="0">
                <a:solidFill>
                  <a:srgbClr val="FF0000"/>
                </a:solidFill>
                <a:latin typeface="Times New Roman" panose="02020603050405020304" pitchFamily="18" charset="0"/>
                <a:cs typeface="Times New Roman" panose="02020603050405020304" pitchFamily="18" charset="0"/>
              </a:rPr>
              <a:t>?</a:t>
            </a:r>
            <a:endParaRPr lang="en-GB" sz="2800" dirty="0" smtClean="0">
              <a:solidFill>
                <a:srgbClr val="FF0000"/>
              </a:solidFill>
              <a:latin typeface="Times New Roman" panose="02020603050405020304" pitchFamily="18" charset="0"/>
              <a:cs typeface="Times New Roman" panose="02020603050405020304" pitchFamily="18" charset="0"/>
            </a:endParaRPr>
          </a:p>
          <a:p>
            <a:pPr marL="0" indent="0">
              <a:buNone/>
            </a:pPr>
            <a:endParaRPr lang="en-GB" sz="2800" dirty="0" smtClean="0">
              <a:solidFill>
                <a:srgbClr val="FF0000"/>
              </a:solidFill>
              <a:latin typeface="Times New Roman" panose="02020603050405020304" pitchFamily="18" charset="0"/>
              <a:cs typeface="Times New Roman" panose="02020603050405020304" pitchFamily="18" charset="0"/>
            </a:endParaRPr>
          </a:p>
        </p:txBody>
      </p:sp>
    </p:spTree>
  </p:cSld>
  <p:clrMapOvr>
    <a:masterClrMapping/>
  </p:clrMapOvr>
  <p:transition>
    <p:split orient="vert" dir="in"/>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GB" sz="3400" dirty="0" smtClean="0">
                <a:solidFill>
                  <a:schemeClr val="accent2">
                    <a:lumMod val="75000"/>
                  </a:schemeClr>
                </a:solidFill>
                <a:latin typeface="Times New Roman" panose="02020603050405020304" pitchFamily="18" charset="0"/>
                <a:cs typeface="Times New Roman" panose="02020603050405020304" pitchFamily="18" charset="0"/>
              </a:rPr>
              <a:t>Key words that define reflective </a:t>
            </a:r>
            <a:br>
              <a:rPr lang="en-GB" sz="3400" dirty="0" smtClean="0">
                <a:solidFill>
                  <a:schemeClr val="accent2">
                    <a:lumMod val="75000"/>
                  </a:schemeClr>
                </a:solidFill>
                <a:latin typeface="Times New Roman" panose="02020603050405020304" pitchFamily="18" charset="0"/>
                <a:cs typeface="Times New Roman" panose="02020603050405020304" pitchFamily="18" charset="0"/>
              </a:rPr>
            </a:br>
            <a:r>
              <a:rPr lang="en-GB" sz="3400" dirty="0" smtClean="0">
                <a:solidFill>
                  <a:schemeClr val="accent2">
                    <a:lumMod val="75000"/>
                  </a:schemeClr>
                </a:solidFill>
                <a:latin typeface="Times New Roman" panose="02020603050405020304" pitchFamily="18" charset="0"/>
                <a:cs typeface="Times New Roman" panose="02020603050405020304" pitchFamily="18" charset="0"/>
              </a:rPr>
              <a:t>writing</a:t>
            </a:r>
            <a:endParaRPr lang="en-GB" sz="3400" dirty="0" smtClean="0">
              <a:solidFill>
                <a:schemeClr val="accent2">
                  <a:lumMod val="75000"/>
                </a:schemeClr>
              </a:solidFill>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lstStyle/>
          <a:p>
            <a:pPr marL="0" indent="0">
              <a:buNone/>
            </a:pPr>
            <a:r>
              <a:rPr lang="en-GB" dirty="0">
                <a:latin typeface="Times New Roman" panose="02020603050405020304" pitchFamily="18" charset="0"/>
                <a:cs typeface="Times New Roman" panose="02020603050405020304" pitchFamily="18" charset="0"/>
              </a:rPr>
              <a:t>Every reflective writing however basic, should focus on three important areas, namely </a:t>
            </a:r>
            <a:r>
              <a:rPr lang="en-GB" dirty="0">
                <a:solidFill>
                  <a:srgbClr val="FF0000"/>
                </a:solidFill>
                <a:latin typeface="Times New Roman" panose="02020603050405020304" pitchFamily="18" charset="0"/>
                <a:cs typeface="Times New Roman" panose="02020603050405020304" pitchFamily="18" charset="0"/>
              </a:rPr>
              <a:t>Description, Interpretation and Outcome</a:t>
            </a:r>
            <a:r>
              <a:rPr lang="en-GB" dirty="0" smtClean="0">
                <a:solidFill>
                  <a:srgbClr val="FF0000"/>
                </a:solidFill>
                <a:latin typeface="Times New Roman" panose="02020603050405020304" pitchFamily="18" charset="0"/>
                <a:cs typeface="Times New Roman" panose="02020603050405020304" pitchFamily="18" charset="0"/>
              </a:rPr>
              <a:t>.</a:t>
            </a:r>
            <a:endParaRPr lang="en-GB" dirty="0" smtClean="0">
              <a:latin typeface="Times New Roman" panose="02020603050405020304" pitchFamily="18" charset="0"/>
              <a:cs typeface="Times New Roman" panose="02020603050405020304" pitchFamily="18" charset="0"/>
            </a:endParaRPr>
          </a:p>
          <a:p>
            <a:pPr marL="0" indent="0">
              <a:buNone/>
            </a:pPr>
            <a:endParaRPr lang="en-GB" dirty="0">
              <a:latin typeface="Times New Roman" panose="02020603050405020304" pitchFamily="18" charset="0"/>
              <a:cs typeface="Times New Roman" panose="02020603050405020304" pitchFamily="18" charset="0"/>
            </a:endParaRPr>
          </a:p>
          <a:p>
            <a:pPr marL="0" indent="0">
              <a:buNone/>
            </a:pPr>
            <a:r>
              <a:rPr lang="en-GB" b="1" dirty="0">
                <a:solidFill>
                  <a:srgbClr val="FF0000"/>
                </a:solidFill>
                <a:latin typeface="Times New Roman" panose="02020603050405020304" pitchFamily="18" charset="0"/>
                <a:cs typeface="Times New Roman" panose="02020603050405020304" pitchFamily="18" charset="0"/>
              </a:rPr>
              <a:t>Description:</a:t>
            </a:r>
            <a:r>
              <a:rPr lang="en-GB" i="1" dirty="0">
                <a:latin typeface="Times New Roman" panose="02020603050405020304" pitchFamily="18" charset="0"/>
                <a:cs typeface="Times New Roman" panose="02020603050405020304" pitchFamily="18" charset="0"/>
              </a:rPr>
              <a:t> </a:t>
            </a:r>
            <a:r>
              <a:rPr lang="en-GB" dirty="0">
                <a:latin typeface="Times New Roman" panose="02020603050405020304" pitchFamily="18" charset="0"/>
                <a:cs typeface="Times New Roman" panose="02020603050405020304" pitchFamily="18" charset="0"/>
              </a:rPr>
              <a:t>This should be kept short.</a:t>
            </a:r>
            <a:endParaRPr lang="en-US" dirty="0">
              <a:latin typeface="Times New Roman" panose="02020603050405020304" pitchFamily="18" charset="0"/>
              <a:cs typeface="Times New Roman" panose="02020603050405020304" pitchFamily="18" charset="0"/>
            </a:endParaRPr>
          </a:p>
          <a:p>
            <a:pPr lvl="0">
              <a:buSzPct val="105000"/>
              <a:buFont typeface="Wingdings" panose="05000000000000000000" charset="0"/>
              <a:buChar char="v"/>
            </a:pPr>
            <a:r>
              <a:rPr lang="en-GB" dirty="0">
                <a:latin typeface="Times New Roman" panose="02020603050405020304" pitchFamily="18" charset="0"/>
                <a:cs typeface="Times New Roman" panose="02020603050405020304" pitchFamily="18" charset="0"/>
              </a:rPr>
              <a:t>What are you going to reflect on?</a:t>
            </a:r>
            <a:endParaRPr lang="en-US" dirty="0">
              <a:latin typeface="Times New Roman" panose="02020603050405020304" pitchFamily="18" charset="0"/>
              <a:cs typeface="Times New Roman" panose="02020603050405020304" pitchFamily="18" charset="0"/>
            </a:endParaRPr>
          </a:p>
          <a:p>
            <a:pPr lvl="0">
              <a:buSzPct val="105000"/>
              <a:buFont typeface="Wingdings" panose="05000000000000000000" charset="0"/>
              <a:buChar char="v"/>
            </a:pPr>
            <a:r>
              <a:rPr lang="en-GB" dirty="0">
                <a:latin typeface="Times New Roman" panose="02020603050405020304" pitchFamily="18" charset="0"/>
                <a:cs typeface="Times New Roman" panose="02020603050405020304" pitchFamily="18" charset="0"/>
              </a:rPr>
              <a:t>What happened?</a:t>
            </a:r>
            <a:endParaRPr lang="en-US" dirty="0">
              <a:latin typeface="Times New Roman" panose="02020603050405020304" pitchFamily="18" charset="0"/>
              <a:cs typeface="Times New Roman" panose="02020603050405020304" pitchFamily="18" charset="0"/>
            </a:endParaRPr>
          </a:p>
          <a:p>
            <a:pPr marL="0" indent="0">
              <a:buNone/>
            </a:pPr>
            <a:endParaRPr lang="en-US" dirty="0">
              <a:latin typeface="Times New Roman" panose="02020603050405020304" pitchFamily="18" charset="0"/>
              <a:cs typeface="Times New Roman" panose="02020603050405020304" pitchFamily="18" charset="0"/>
            </a:endParaRPr>
          </a:p>
        </p:txBody>
      </p:sp>
    </p:spTree>
  </p:cSld>
  <p:clrMapOvr>
    <a:masterClrMapping/>
  </p:clrMapOvr>
  <p:transition>
    <p:split orient="vert" dir="in"/>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12592" y="934928"/>
            <a:ext cx="7886700" cy="3263504"/>
          </a:xfrm>
        </p:spPr>
        <p:txBody>
          <a:bodyPr/>
          <a:lstStyle/>
          <a:p>
            <a:pPr marL="0" indent="0">
              <a:buNone/>
            </a:pPr>
            <a:r>
              <a:rPr lang="en-GB" b="1" dirty="0">
                <a:solidFill>
                  <a:srgbClr val="FF0000"/>
                </a:solidFill>
                <a:latin typeface="Times New Roman" panose="02020603050405020304" pitchFamily="18" charset="0"/>
                <a:cs typeface="Times New Roman" panose="02020603050405020304" pitchFamily="18" charset="0"/>
              </a:rPr>
              <a:t>Interpretation and Evaluation:</a:t>
            </a:r>
            <a:r>
              <a:rPr lang="en-GB" b="1" dirty="0">
                <a:latin typeface="Times New Roman" panose="02020603050405020304" pitchFamily="18" charset="0"/>
                <a:cs typeface="Times New Roman" panose="02020603050405020304" pitchFamily="18" charset="0"/>
              </a:rPr>
              <a:t> </a:t>
            </a:r>
            <a:r>
              <a:rPr lang="en-GB" dirty="0">
                <a:latin typeface="Times New Roman" panose="02020603050405020304" pitchFamily="18" charset="0"/>
                <a:cs typeface="Times New Roman" panose="02020603050405020304" pitchFamily="18" charset="0"/>
              </a:rPr>
              <a:t>In </a:t>
            </a:r>
            <a:r>
              <a:rPr lang="en-GB" i="1" dirty="0">
                <a:latin typeface="Times New Roman" panose="02020603050405020304" pitchFamily="18" charset="0"/>
                <a:cs typeface="Times New Roman" panose="02020603050405020304" pitchFamily="18" charset="0"/>
              </a:rPr>
              <a:t>interpretation</a:t>
            </a:r>
            <a:r>
              <a:rPr lang="en-GB" dirty="0">
                <a:latin typeface="Times New Roman" panose="02020603050405020304" pitchFamily="18" charset="0"/>
                <a:cs typeface="Times New Roman" panose="02020603050405020304" pitchFamily="18" charset="0"/>
              </a:rPr>
              <a:t>, you’ll focus on the area of the event, idea, or analysis that you feel is the most important. It could include how it can be explained, for instance with </a:t>
            </a:r>
            <a:r>
              <a:rPr lang="en-GB" dirty="0" smtClean="0">
                <a:latin typeface="Times New Roman" panose="02020603050405020304" pitchFamily="18" charset="0"/>
                <a:cs typeface="Times New Roman" panose="02020603050405020304" pitchFamily="18" charset="0"/>
              </a:rPr>
              <a:t>theory.</a:t>
            </a:r>
            <a:endParaRPr lang="en-GB" dirty="0" smtClean="0">
              <a:latin typeface="Times New Roman" panose="02020603050405020304" pitchFamily="18" charset="0"/>
              <a:cs typeface="Times New Roman" panose="02020603050405020304" pitchFamily="18" charset="0"/>
            </a:endParaRPr>
          </a:p>
          <a:p>
            <a:pPr marL="0" indent="0">
              <a:buNone/>
            </a:pPr>
            <a:endParaRPr lang="en-US" dirty="0">
              <a:latin typeface="Times New Roman" panose="02020603050405020304" pitchFamily="18" charset="0"/>
              <a:cs typeface="Times New Roman" panose="02020603050405020304" pitchFamily="18" charset="0"/>
            </a:endParaRPr>
          </a:p>
          <a:p>
            <a:pPr lvl="0">
              <a:buSzPct val="105000"/>
              <a:buFont typeface="Wingdings" panose="05000000000000000000" charset="0"/>
              <a:buChar char="v"/>
            </a:pPr>
            <a:r>
              <a:rPr lang="en-GB" dirty="0">
                <a:latin typeface="Times New Roman" panose="02020603050405020304" pitchFamily="18" charset="0"/>
                <a:cs typeface="Times New Roman" panose="02020603050405020304" pitchFamily="18" charset="0"/>
              </a:rPr>
              <a:t>What did you think and feel and what were your reactions? </a:t>
            </a:r>
            <a:endParaRPr lang="en-US" dirty="0">
              <a:latin typeface="Times New Roman" panose="02020603050405020304" pitchFamily="18" charset="0"/>
              <a:cs typeface="Times New Roman" panose="02020603050405020304" pitchFamily="18" charset="0"/>
            </a:endParaRPr>
          </a:p>
          <a:p>
            <a:pPr lvl="0">
              <a:buSzPct val="105000"/>
              <a:buFont typeface="Wingdings" panose="05000000000000000000" charset="0"/>
              <a:buChar char="v"/>
            </a:pPr>
            <a:r>
              <a:rPr lang="en-GB" dirty="0">
                <a:latin typeface="Times New Roman" panose="02020603050405020304" pitchFamily="18" charset="0"/>
                <a:cs typeface="Times New Roman" panose="02020603050405020304" pitchFamily="18" charset="0"/>
              </a:rPr>
              <a:t>What was good and bad?</a:t>
            </a:r>
            <a:endParaRPr lang="en-US" dirty="0">
              <a:latin typeface="Times New Roman" panose="02020603050405020304" pitchFamily="18" charset="0"/>
              <a:cs typeface="Times New Roman" panose="02020603050405020304" pitchFamily="18" charset="0"/>
            </a:endParaRPr>
          </a:p>
          <a:p>
            <a:pPr lvl="0">
              <a:buSzPct val="105000"/>
              <a:buFont typeface="Wingdings" panose="05000000000000000000" charset="0"/>
              <a:buChar char="v"/>
            </a:pPr>
            <a:r>
              <a:rPr lang="en-GB" dirty="0">
                <a:latin typeface="Times New Roman" panose="02020603050405020304" pitchFamily="18" charset="0"/>
                <a:cs typeface="Times New Roman" panose="02020603050405020304" pitchFamily="18" charset="0"/>
              </a:rPr>
              <a:t>What was really going on?</a:t>
            </a:r>
            <a:endParaRPr lang="en-US" dirty="0">
              <a:latin typeface="Times New Roman" panose="02020603050405020304" pitchFamily="18" charset="0"/>
              <a:cs typeface="Times New Roman" panose="02020603050405020304" pitchFamily="18" charset="0"/>
            </a:endParaRPr>
          </a:p>
        </p:txBody>
      </p:sp>
    </p:spTree>
  </p:cSld>
  <p:clrMapOvr>
    <a:masterClrMapping/>
  </p:clrMapOvr>
  <p:transition>
    <p:split orient="vert" dir="in"/>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132842"/>
            <a:ext cx="8229600" cy="4526100"/>
          </a:xfrm>
        </p:spPr>
        <p:txBody>
          <a:bodyPr/>
          <a:lstStyle/>
          <a:p>
            <a:pPr marL="0" indent="0">
              <a:buNone/>
            </a:pPr>
            <a:r>
              <a:rPr lang="en-GB" sz="3000" b="1" dirty="0">
                <a:solidFill>
                  <a:srgbClr val="FF0000"/>
                </a:solidFill>
                <a:latin typeface="Times New Roman" panose="02020603050405020304" pitchFamily="18" charset="0"/>
                <a:cs typeface="Times New Roman" panose="02020603050405020304" pitchFamily="18" charset="0"/>
              </a:rPr>
              <a:t>Outcome:</a:t>
            </a:r>
            <a:r>
              <a:rPr lang="en-GB" sz="3000" dirty="0">
                <a:latin typeface="Times New Roman" panose="02020603050405020304" pitchFamily="18" charset="0"/>
                <a:cs typeface="Times New Roman" panose="02020603050405020304" pitchFamily="18" charset="0"/>
              </a:rPr>
              <a:t> For the good or the bad, you learn something from every piece of literature you read or every experiment you do. Therefore, the </a:t>
            </a:r>
            <a:r>
              <a:rPr lang="en-GB" sz="3000" i="1" dirty="0">
                <a:latin typeface="Times New Roman" panose="02020603050405020304" pitchFamily="18" charset="0"/>
                <a:cs typeface="Times New Roman" panose="02020603050405020304" pitchFamily="18" charset="0"/>
              </a:rPr>
              <a:t>outcome</a:t>
            </a:r>
            <a:r>
              <a:rPr lang="en-GB" sz="3000" dirty="0">
                <a:latin typeface="Times New Roman" panose="02020603050405020304" pitchFamily="18" charset="0"/>
                <a:cs typeface="Times New Roman" panose="02020603050405020304" pitchFamily="18" charset="0"/>
              </a:rPr>
              <a:t> of reflective writing is going to focus on what you learned. </a:t>
            </a:r>
            <a:endParaRPr lang="en-GB" sz="3000" dirty="0" smtClean="0">
              <a:latin typeface="Times New Roman" panose="02020603050405020304" pitchFamily="18" charset="0"/>
              <a:cs typeface="Times New Roman" panose="02020603050405020304" pitchFamily="18" charset="0"/>
            </a:endParaRPr>
          </a:p>
          <a:p>
            <a:pPr marL="0" indent="0">
              <a:buNone/>
            </a:pPr>
            <a:r>
              <a:rPr lang="en-GB" sz="3000" dirty="0" smtClean="0">
                <a:latin typeface="Times New Roman" panose="02020603050405020304" pitchFamily="18" charset="0"/>
                <a:cs typeface="Times New Roman" panose="02020603050405020304" pitchFamily="18" charset="0"/>
              </a:rPr>
              <a:t>Questions </a:t>
            </a:r>
            <a:r>
              <a:rPr lang="en-GB" sz="3000" dirty="0">
                <a:latin typeface="Times New Roman" panose="02020603050405020304" pitchFamily="18" charset="0"/>
                <a:cs typeface="Times New Roman" panose="02020603050405020304" pitchFamily="18" charset="0"/>
              </a:rPr>
              <a:t>to help with reflection in this area might include:</a:t>
            </a:r>
            <a:endParaRPr lang="en-US" sz="3000" dirty="0">
              <a:latin typeface="Times New Roman" panose="02020603050405020304" pitchFamily="18" charset="0"/>
              <a:cs typeface="Times New Roman" panose="02020603050405020304" pitchFamily="18" charset="0"/>
            </a:endParaRPr>
          </a:p>
          <a:p>
            <a:pPr lvl="0">
              <a:buSzPct val="105000"/>
              <a:buFont typeface="Wingdings" panose="05000000000000000000" charset="0"/>
              <a:buChar char="v"/>
            </a:pPr>
            <a:r>
              <a:rPr lang="en-GB" sz="3000" dirty="0">
                <a:latin typeface="Times New Roman" panose="02020603050405020304" pitchFamily="18" charset="0"/>
                <a:cs typeface="Times New Roman" panose="02020603050405020304" pitchFamily="18" charset="0"/>
              </a:rPr>
              <a:t>What are the general and specific conclusions you have made?</a:t>
            </a:r>
            <a:endParaRPr lang="en-US" sz="3000" dirty="0">
              <a:latin typeface="Times New Roman" panose="02020603050405020304" pitchFamily="18" charset="0"/>
              <a:cs typeface="Times New Roman" panose="02020603050405020304" pitchFamily="18" charset="0"/>
            </a:endParaRPr>
          </a:p>
          <a:p>
            <a:pPr lvl="0">
              <a:buSzPct val="105000"/>
              <a:buFont typeface="Wingdings" panose="05000000000000000000" charset="0"/>
              <a:buChar char="v"/>
            </a:pPr>
            <a:r>
              <a:rPr lang="en-GB" sz="3000" dirty="0">
                <a:latin typeface="Times New Roman" panose="02020603050405020304" pitchFamily="18" charset="0"/>
                <a:cs typeface="Times New Roman" panose="02020603050405020304" pitchFamily="18" charset="0"/>
              </a:rPr>
              <a:t>What could have been done differently?</a:t>
            </a:r>
            <a:endParaRPr lang="en-US" sz="3000" dirty="0">
              <a:latin typeface="Times New Roman" panose="02020603050405020304" pitchFamily="18" charset="0"/>
              <a:cs typeface="Times New Roman" panose="02020603050405020304" pitchFamily="18" charset="0"/>
            </a:endParaRPr>
          </a:p>
          <a:p>
            <a:pPr lvl="0">
              <a:buSzPct val="105000"/>
              <a:buFont typeface="Wingdings" panose="05000000000000000000" charset="0"/>
              <a:buChar char="v"/>
            </a:pPr>
            <a:r>
              <a:rPr lang="en-GB" sz="3000" dirty="0">
                <a:latin typeface="Times New Roman" panose="02020603050405020304" pitchFamily="18" charset="0"/>
                <a:cs typeface="Times New Roman" panose="02020603050405020304" pitchFamily="18" charset="0"/>
              </a:rPr>
              <a:t>What will be affected by what you have learnt?</a:t>
            </a:r>
            <a:endParaRPr lang="en-GB" sz="3000" dirty="0">
              <a:latin typeface="Times New Roman" panose="02020603050405020304" pitchFamily="18" charset="0"/>
              <a:cs typeface="Times New Roman" panose="02020603050405020304" pitchFamily="18" charset="0"/>
            </a:endParaRPr>
          </a:p>
        </p:txBody>
      </p:sp>
    </p:spTree>
  </p:cSld>
  <p:clrMapOvr>
    <a:masterClrMapping/>
  </p:clrMapOvr>
  <p:transition>
    <p:split orient="vert" dir="in"/>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69045" y="1107147"/>
            <a:ext cx="8040565" cy="2811780"/>
          </a:xfrm>
        </p:spPr>
        <p:txBody>
          <a:bodyPr/>
          <a:lstStyle/>
          <a:p>
            <a:pPr marL="0" lvl="0" indent="0">
              <a:buNone/>
            </a:pPr>
            <a:r>
              <a:rPr lang="en-GB" b="1" dirty="0" smtClean="0">
                <a:solidFill>
                  <a:schemeClr val="bg2">
                    <a:lumMod val="60000"/>
                    <a:lumOff val="40000"/>
                  </a:schemeClr>
                </a:solidFill>
                <a:latin typeface="Times New Roman" panose="02020603050405020304" pitchFamily="18" charset="0"/>
                <a:cs typeface="Times New Roman" panose="02020603050405020304" pitchFamily="18" charset="0"/>
              </a:rPr>
              <a:t>Important words for consideration towards promoting competences in authoring for a practitioner’s journal</a:t>
            </a:r>
            <a:endParaRPr lang="en-GB" b="1" dirty="0" smtClean="0">
              <a:solidFill>
                <a:schemeClr val="bg2">
                  <a:lumMod val="60000"/>
                  <a:lumOff val="40000"/>
                </a:schemeClr>
              </a:solidFill>
              <a:latin typeface="Times New Roman" panose="02020603050405020304" pitchFamily="18" charset="0"/>
              <a:cs typeface="Times New Roman" panose="02020603050405020304" pitchFamily="18" charset="0"/>
            </a:endParaRPr>
          </a:p>
          <a:p>
            <a:pPr algn="just">
              <a:buSzPct val="105000"/>
              <a:buFont typeface="Wingdings" panose="05000000000000000000" charset="0"/>
              <a:buChar char="q"/>
            </a:pPr>
            <a:r>
              <a:rPr lang="en-GB" dirty="0" smtClean="0">
                <a:solidFill>
                  <a:srgbClr val="FF0000"/>
                </a:solidFill>
                <a:latin typeface="Times New Roman" panose="02020603050405020304" pitchFamily="18" charset="0"/>
                <a:cs typeface="Times New Roman" panose="02020603050405020304" pitchFamily="18" charset="0"/>
              </a:rPr>
              <a:t>Gathering </a:t>
            </a:r>
            <a:r>
              <a:rPr lang="en-GB" dirty="0">
                <a:solidFill>
                  <a:srgbClr val="FF0000"/>
                </a:solidFill>
                <a:latin typeface="Times New Roman" panose="02020603050405020304" pitchFamily="18" charset="0"/>
                <a:cs typeface="Times New Roman" panose="02020603050405020304" pitchFamily="18" charset="0"/>
              </a:rPr>
              <a:t>of information, analysis of feelings, </a:t>
            </a:r>
            <a:r>
              <a:rPr lang="en-GB" dirty="0">
                <a:solidFill>
                  <a:schemeClr val="tx1"/>
                </a:solidFill>
                <a:latin typeface="Times New Roman" panose="02020603050405020304" pitchFamily="18" charset="0"/>
                <a:cs typeface="Times New Roman" panose="02020603050405020304" pitchFamily="18" charset="0"/>
              </a:rPr>
              <a:t>and</a:t>
            </a:r>
            <a:r>
              <a:rPr lang="en-GB" dirty="0">
                <a:solidFill>
                  <a:srgbClr val="FF0000"/>
                </a:solidFill>
                <a:latin typeface="Times New Roman" panose="02020603050405020304" pitchFamily="18" charset="0"/>
                <a:cs typeface="Times New Roman" panose="02020603050405020304" pitchFamily="18" charset="0"/>
              </a:rPr>
              <a:t> evaluation of experiences</a:t>
            </a:r>
            <a:r>
              <a:rPr lang="en-GB" dirty="0">
                <a:latin typeface="Times New Roman" panose="02020603050405020304" pitchFamily="18" charset="0"/>
                <a:cs typeface="Times New Roman" panose="02020603050405020304" pitchFamily="18" charset="0"/>
              </a:rPr>
              <a:t> during the </a:t>
            </a:r>
            <a:r>
              <a:rPr lang="en-GB" dirty="0">
                <a:solidFill>
                  <a:srgbClr val="FF0000"/>
                </a:solidFill>
                <a:latin typeface="Times New Roman" panose="02020603050405020304" pitchFamily="18" charset="0"/>
                <a:cs typeface="Times New Roman" panose="02020603050405020304" pitchFamily="18" charset="0"/>
              </a:rPr>
              <a:t>actual implementation of lessons</a:t>
            </a:r>
            <a:r>
              <a:rPr lang="en-GB" dirty="0">
                <a:latin typeface="Times New Roman" panose="02020603050405020304" pitchFamily="18" charset="0"/>
                <a:cs typeface="Times New Roman" panose="02020603050405020304" pitchFamily="18" charset="0"/>
              </a:rPr>
              <a:t> by looking back at events, closing of the gap between theory and practice, looking back, analysing, and projecting into the future.</a:t>
            </a:r>
            <a:endParaRPr lang="en-US" dirty="0">
              <a:latin typeface="Times New Roman" panose="02020603050405020304" pitchFamily="18" charset="0"/>
              <a:cs typeface="Times New Roman" panose="02020603050405020304" pitchFamily="18" charset="0"/>
            </a:endParaRPr>
          </a:p>
        </p:txBody>
      </p:sp>
    </p:spTree>
  </p:cSld>
  <p:clrMapOvr>
    <a:masterClrMapping/>
  </p:clrMapOvr>
  <p:transition>
    <p:split orient="vert" dir="in"/>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17"/>
            <a:ext cx="8229600" cy="1143000"/>
          </a:xfrm>
        </p:spPr>
        <p:txBody>
          <a:bodyPr/>
          <a:lstStyle/>
          <a:p>
            <a:pPr algn="ctr"/>
            <a:r>
              <a:rPr lang="en-GB" sz="3600" b="1" dirty="0" smtClean="0">
                <a:solidFill>
                  <a:schemeClr val="accent2">
                    <a:lumMod val="75000"/>
                  </a:schemeClr>
                </a:solidFill>
                <a:latin typeface="Times New Roman" panose="02020603050405020304" pitchFamily="18" charset="0"/>
                <a:cs typeface="Times New Roman" panose="02020603050405020304" pitchFamily="18" charset="0"/>
              </a:rPr>
              <a:t>Conclusion</a:t>
            </a:r>
            <a:endParaRPr lang="en-GB" sz="3600" dirty="0" smtClean="0">
              <a:solidFill>
                <a:schemeClr val="accent2">
                  <a:lumMod val="75000"/>
                </a:schemeClr>
              </a:solidFill>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368935" y="1174752"/>
            <a:ext cx="8229600" cy="4526100"/>
          </a:xfrm>
        </p:spPr>
        <p:txBody>
          <a:bodyPr/>
          <a:lstStyle/>
          <a:p>
            <a:pPr marL="0" indent="0" algn="just">
              <a:lnSpc>
                <a:spcPct val="90000"/>
              </a:lnSpc>
              <a:buNone/>
            </a:pPr>
            <a:r>
              <a:rPr lang="en-GB" dirty="0" smtClean="0">
                <a:latin typeface="Times New Roman" panose="02020603050405020304" pitchFamily="18" charset="0"/>
                <a:cs typeface="Times New Roman" panose="02020603050405020304" pitchFamily="18" charset="0"/>
              </a:rPr>
              <a:t>It </a:t>
            </a:r>
            <a:r>
              <a:rPr lang="en-GB" dirty="0">
                <a:latin typeface="Times New Roman" panose="02020603050405020304" pitchFamily="18" charset="0"/>
                <a:cs typeface="Times New Roman" panose="02020603050405020304" pitchFamily="18" charset="0"/>
              </a:rPr>
              <a:t>is expected that this </a:t>
            </a:r>
            <a:r>
              <a:rPr lang="en-US" altLang="en-GB" dirty="0">
                <a:latin typeface="Times New Roman" panose="02020603050405020304" pitchFamily="18" charset="0"/>
                <a:cs typeface="Times New Roman" panose="02020603050405020304" pitchFamily="18" charset="0"/>
              </a:rPr>
              <a:t>session</a:t>
            </a:r>
            <a:r>
              <a:rPr lang="en-GB" dirty="0">
                <a:latin typeface="Times New Roman" panose="02020603050405020304" pitchFamily="18" charset="0"/>
                <a:cs typeface="Times New Roman" panose="02020603050405020304" pitchFamily="18" charset="0"/>
              </a:rPr>
              <a:t> </a:t>
            </a:r>
            <a:r>
              <a:rPr lang="en-US" altLang="en-GB" dirty="0">
                <a:latin typeface="Times New Roman" panose="02020603050405020304" pitchFamily="18" charset="0"/>
                <a:cs typeface="Times New Roman" panose="02020603050405020304" pitchFamily="18" charset="0"/>
              </a:rPr>
              <a:t>has</a:t>
            </a:r>
            <a:r>
              <a:rPr lang="en-GB" dirty="0">
                <a:latin typeface="Times New Roman" panose="02020603050405020304" pitchFamily="18" charset="0"/>
                <a:cs typeface="Times New Roman" panose="02020603050405020304" pitchFamily="18" charset="0"/>
              </a:rPr>
              <a:t> help</a:t>
            </a:r>
            <a:r>
              <a:rPr lang="en-US" altLang="en-GB" dirty="0">
                <a:latin typeface="Times New Roman" panose="02020603050405020304" pitchFamily="18" charset="0"/>
                <a:cs typeface="Times New Roman" panose="02020603050405020304" pitchFamily="18" charset="0"/>
              </a:rPr>
              <a:t>ed</a:t>
            </a:r>
            <a:r>
              <a:rPr lang="en-GB" dirty="0">
                <a:latin typeface="Times New Roman" panose="02020603050405020304" pitchFamily="18" charset="0"/>
                <a:cs typeface="Times New Roman" panose="02020603050405020304" pitchFamily="18" charset="0"/>
              </a:rPr>
              <a:t> you in</a:t>
            </a:r>
            <a:r>
              <a:rPr lang="en-US" altLang="en-GB" dirty="0">
                <a:latin typeface="Times New Roman" panose="02020603050405020304" pitchFamily="18" charset="0"/>
                <a:cs typeface="Times New Roman" panose="02020603050405020304" pitchFamily="18" charset="0"/>
              </a:rPr>
              <a:t> gaining SKAs of</a:t>
            </a:r>
            <a:r>
              <a:rPr lang="en-GB" dirty="0">
                <a:latin typeface="Times New Roman" panose="02020603050405020304" pitchFamily="18" charset="0"/>
                <a:cs typeface="Times New Roman" panose="02020603050405020304" pitchFamily="18" charset="0"/>
              </a:rPr>
              <a:t> writing as a reflective practitioner. </a:t>
            </a:r>
            <a:endParaRPr lang="en-GB" dirty="0" smtClean="0">
              <a:latin typeface="Times New Roman" panose="02020603050405020304" pitchFamily="18" charset="0"/>
              <a:cs typeface="Times New Roman" panose="02020603050405020304" pitchFamily="18" charset="0"/>
            </a:endParaRPr>
          </a:p>
          <a:p>
            <a:pPr algn="just">
              <a:lnSpc>
                <a:spcPct val="90000"/>
              </a:lnSpc>
              <a:buSzPct val="105000"/>
              <a:buFont typeface="Wingdings" panose="05000000000000000000" charset="0"/>
              <a:buChar char="q"/>
            </a:pPr>
            <a:r>
              <a:rPr lang="en-GB" dirty="0" smtClean="0">
                <a:latin typeface="Times New Roman" panose="02020603050405020304" pitchFamily="18" charset="0"/>
                <a:cs typeface="Times New Roman" panose="02020603050405020304" pitchFamily="18" charset="0"/>
              </a:rPr>
              <a:t>This </a:t>
            </a:r>
            <a:r>
              <a:rPr lang="en-GB" dirty="0">
                <a:latin typeface="Times New Roman" panose="02020603050405020304" pitchFamily="18" charset="0"/>
                <a:cs typeface="Times New Roman" panose="02020603050405020304" pitchFamily="18" charset="0"/>
              </a:rPr>
              <a:t>will help you improve in your own practice. </a:t>
            </a:r>
            <a:endParaRPr lang="en-GB" dirty="0" smtClean="0">
              <a:latin typeface="Times New Roman" panose="02020603050405020304" pitchFamily="18" charset="0"/>
              <a:cs typeface="Times New Roman" panose="02020603050405020304" pitchFamily="18" charset="0"/>
            </a:endParaRPr>
          </a:p>
          <a:p>
            <a:pPr algn="just">
              <a:lnSpc>
                <a:spcPct val="90000"/>
              </a:lnSpc>
              <a:buSzPct val="105000"/>
              <a:buFont typeface="Wingdings" panose="05000000000000000000" charset="0"/>
              <a:buChar char="q"/>
            </a:pPr>
            <a:r>
              <a:rPr lang="en-GB" dirty="0" smtClean="0">
                <a:latin typeface="Times New Roman" panose="02020603050405020304" pitchFamily="18" charset="0"/>
                <a:cs typeface="Times New Roman" panose="02020603050405020304" pitchFamily="18" charset="0"/>
              </a:rPr>
              <a:t>Your </a:t>
            </a:r>
            <a:r>
              <a:rPr lang="en-GB" dirty="0">
                <a:latin typeface="Times New Roman" panose="02020603050405020304" pitchFamily="18" charset="0"/>
                <a:cs typeface="Times New Roman" panose="02020603050405020304" pitchFamily="18" charset="0"/>
              </a:rPr>
              <a:t>learners will post better results in their growth in terms of understanding of concepts as well </a:t>
            </a:r>
            <a:r>
              <a:rPr lang="en-US" altLang="en-GB" dirty="0">
                <a:latin typeface="Times New Roman" panose="02020603050405020304" pitchFamily="18" charset="0"/>
                <a:cs typeface="Times New Roman" panose="02020603050405020304" pitchFamily="18" charset="0"/>
              </a:rPr>
              <a:t>as </a:t>
            </a:r>
            <a:r>
              <a:rPr lang="en-GB" dirty="0">
                <a:latin typeface="Times New Roman" panose="02020603050405020304" pitchFamily="18" charset="0"/>
                <a:cs typeface="Times New Roman" panose="02020603050405020304" pitchFamily="18" charset="0"/>
              </a:rPr>
              <a:t>shaping them as global </a:t>
            </a:r>
            <a:r>
              <a:rPr lang="en-GB" dirty="0" smtClean="0">
                <a:latin typeface="Times New Roman" panose="02020603050405020304" pitchFamily="18" charset="0"/>
                <a:cs typeface="Times New Roman" panose="02020603050405020304" pitchFamily="18" charset="0"/>
              </a:rPr>
              <a:t>citizens.</a:t>
            </a:r>
            <a:endParaRPr lang="en-GB" dirty="0" smtClean="0">
              <a:latin typeface="Times New Roman" panose="02020603050405020304" pitchFamily="18" charset="0"/>
              <a:cs typeface="Times New Roman" panose="02020603050405020304" pitchFamily="18" charset="0"/>
            </a:endParaRPr>
          </a:p>
          <a:p>
            <a:pPr algn="just">
              <a:lnSpc>
                <a:spcPct val="90000"/>
              </a:lnSpc>
              <a:buSzPct val="105000"/>
              <a:buFont typeface="Wingdings" panose="05000000000000000000" charset="0"/>
              <a:buChar char="q"/>
            </a:pPr>
            <a:r>
              <a:rPr lang="en-GB" dirty="0" smtClean="0">
                <a:latin typeface="Times New Roman" panose="02020603050405020304" pitchFamily="18" charset="0"/>
                <a:cs typeface="Times New Roman" panose="02020603050405020304" pitchFamily="18" charset="0"/>
              </a:rPr>
              <a:t>Others </a:t>
            </a:r>
            <a:r>
              <a:rPr lang="en-GB" dirty="0">
                <a:latin typeface="Times New Roman" panose="02020603050405020304" pitchFamily="18" charset="0"/>
                <a:cs typeface="Times New Roman" panose="02020603050405020304" pitchFamily="18" charset="0"/>
              </a:rPr>
              <a:t>in the profession will borrow the good practices and use them in the teaching &amp; </a:t>
            </a:r>
            <a:r>
              <a:rPr lang="en-GB">
                <a:latin typeface="Times New Roman" panose="02020603050405020304" pitchFamily="18" charset="0"/>
                <a:cs typeface="Times New Roman" panose="02020603050405020304" pitchFamily="18" charset="0"/>
              </a:rPr>
              <a:t>learning </a:t>
            </a:r>
            <a:r>
              <a:rPr lang="en-GB" smtClean="0">
                <a:latin typeface="Times New Roman" panose="02020603050405020304" pitchFamily="18" charset="0"/>
                <a:cs typeface="Times New Roman" panose="02020603050405020304" pitchFamily="18" charset="0"/>
              </a:rPr>
              <a:t>process.</a:t>
            </a:r>
            <a:endParaRPr lang="en-US" dirty="0">
              <a:latin typeface="Times New Roman" panose="02020603050405020304" pitchFamily="18" charset="0"/>
              <a:cs typeface="Times New Roman" panose="02020603050405020304" pitchFamily="18" charset="0"/>
            </a:endParaRPr>
          </a:p>
          <a:p>
            <a:pPr lvl="0" algn="just">
              <a:lnSpc>
                <a:spcPct val="90000"/>
              </a:lnSpc>
            </a:pPr>
            <a:endParaRPr lang="en-US" dirty="0"/>
          </a:p>
        </p:txBody>
      </p:sp>
    </p:spTree>
  </p:cSld>
  <p:clrMapOvr>
    <a:masterClrMapping/>
  </p:clrMapOvr>
  <p:transition>
    <p:split orient="vert" dir="in"/>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4000" b="1" dirty="0" smtClean="0">
                <a:solidFill>
                  <a:schemeClr val="accent2">
                    <a:lumMod val="75000"/>
                  </a:schemeClr>
                </a:solidFill>
                <a:latin typeface="Times New Roman" panose="02020603050405020304" pitchFamily="18" charset="0"/>
                <a:cs typeface="Times New Roman" panose="02020603050405020304" pitchFamily="18" charset="0"/>
              </a:rPr>
              <a:t>Session flow</a:t>
            </a:r>
            <a:endParaRPr lang="en-US" sz="4000" b="1" dirty="0" smtClean="0">
              <a:solidFill>
                <a:schemeClr val="accent2">
                  <a:lumMod val="75000"/>
                </a:schemeClr>
              </a:solidFill>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lstStyle/>
          <a:p>
            <a:pPr>
              <a:buSzPct val="105000"/>
              <a:buFont typeface="Wingdings" panose="05000000000000000000" charset="0"/>
              <a:buChar char="q"/>
            </a:pPr>
            <a:r>
              <a:rPr lang="en-US" sz="3000" dirty="0" smtClean="0">
                <a:latin typeface="Times New Roman" panose="02020603050405020304" pitchFamily="18" charset="0"/>
                <a:cs typeface="Times New Roman" panose="02020603050405020304" pitchFamily="18" charset="0"/>
              </a:rPr>
              <a:t>Introduction</a:t>
            </a:r>
            <a:endParaRPr lang="en-US" sz="3000" dirty="0" smtClean="0">
              <a:latin typeface="Times New Roman" panose="02020603050405020304" pitchFamily="18" charset="0"/>
              <a:cs typeface="Times New Roman" panose="02020603050405020304" pitchFamily="18" charset="0"/>
            </a:endParaRPr>
          </a:p>
          <a:p>
            <a:pPr>
              <a:buSzPct val="105000"/>
              <a:buFont typeface="Wingdings" panose="05000000000000000000" charset="0"/>
              <a:buChar char="q"/>
            </a:pPr>
            <a:r>
              <a:rPr lang="en-GB" sz="3000" dirty="0" smtClean="0">
                <a:latin typeface="Times New Roman" panose="02020603050405020304" pitchFamily="18" charset="0"/>
                <a:cs typeface="Times New Roman" panose="02020603050405020304" pitchFamily="18" charset="0"/>
              </a:rPr>
              <a:t>Overview on competences of an author</a:t>
            </a:r>
            <a:endParaRPr lang="en-US" sz="3000" dirty="0" smtClean="0">
              <a:latin typeface="Times New Roman" panose="02020603050405020304" pitchFamily="18" charset="0"/>
              <a:cs typeface="Times New Roman" panose="02020603050405020304" pitchFamily="18" charset="0"/>
            </a:endParaRPr>
          </a:p>
          <a:p>
            <a:pPr>
              <a:buSzPct val="105000"/>
              <a:buFont typeface="Wingdings" panose="05000000000000000000" charset="0"/>
              <a:buChar char="q"/>
            </a:pPr>
            <a:r>
              <a:rPr lang="en-US" sz="3000" dirty="0" smtClean="0">
                <a:latin typeface="Times New Roman" panose="02020603050405020304" pitchFamily="18" charset="0"/>
                <a:cs typeface="Times New Roman" panose="02020603050405020304" pitchFamily="18" charset="0"/>
              </a:rPr>
              <a:t>Reflective Practice </a:t>
            </a:r>
            <a:endParaRPr lang="en-US" sz="3000" dirty="0" smtClean="0">
              <a:latin typeface="Times New Roman" panose="02020603050405020304" pitchFamily="18" charset="0"/>
              <a:cs typeface="Times New Roman" panose="02020603050405020304" pitchFamily="18" charset="0"/>
            </a:endParaRPr>
          </a:p>
          <a:p>
            <a:pPr>
              <a:buSzPct val="105000"/>
              <a:buFont typeface="Wingdings" panose="05000000000000000000" charset="0"/>
              <a:buChar char="q"/>
            </a:pPr>
            <a:r>
              <a:rPr lang="en-US" sz="3000" dirty="0" smtClean="0">
                <a:latin typeface="Times New Roman" panose="02020603050405020304" pitchFamily="18" charset="0"/>
                <a:cs typeface="Times New Roman" panose="02020603050405020304" pitchFamily="18" charset="0"/>
              </a:rPr>
              <a:t>Critical Incident Analysis</a:t>
            </a:r>
            <a:endParaRPr lang="en-US" sz="3000" dirty="0" smtClean="0">
              <a:latin typeface="Times New Roman" panose="02020603050405020304" pitchFamily="18" charset="0"/>
              <a:cs typeface="Times New Roman" panose="02020603050405020304" pitchFamily="18" charset="0"/>
            </a:endParaRPr>
          </a:p>
          <a:p>
            <a:pPr>
              <a:buSzPct val="105000"/>
              <a:buFont typeface="Wingdings" panose="05000000000000000000" charset="0"/>
              <a:buChar char="q"/>
            </a:pPr>
            <a:r>
              <a:rPr lang="en-GB" sz="3000" dirty="0" smtClean="0">
                <a:latin typeface="Times New Roman" panose="02020603050405020304" pitchFamily="18" charset="0"/>
                <a:cs typeface="Times New Roman" panose="02020603050405020304" pitchFamily="18" charset="0"/>
              </a:rPr>
              <a:t>Reflective writing </a:t>
            </a:r>
            <a:endParaRPr lang="en-GB" sz="3000" dirty="0" smtClean="0">
              <a:latin typeface="Times New Roman" panose="02020603050405020304" pitchFamily="18" charset="0"/>
              <a:cs typeface="Times New Roman" panose="02020603050405020304" pitchFamily="18" charset="0"/>
            </a:endParaRPr>
          </a:p>
          <a:p>
            <a:pPr>
              <a:buSzPct val="105000"/>
              <a:buFont typeface="Wingdings" panose="05000000000000000000" charset="0"/>
              <a:buChar char="q"/>
            </a:pPr>
            <a:r>
              <a:rPr lang="en-US" sz="3000" dirty="0" smtClean="0">
                <a:latin typeface="Times New Roman" panose="02020603050405020304" pitchFamily="18" charset="0"/>
                <a:cs typeface="Times New Roman" panose="02020603050405020304" pitchFamily="18" charset="0"/>
              </a:rPr>
              <a:t>Conclusion</a:t>
            </a:r>
            <a:endParaRPr lang="en-US" sz="3000" dirty="0" smtClean="0"/>
          </a:p>
          <a:p>
            <a:endParaRPr lang="en-US" dirty="0"/>
          </a:p>
        </p:txBody>
      </p:sp>
    </p:spTree>
  </p:cSld>
  <p:clrMapOvr>
    <a:masterClrMapping/>
  </p:clrMapOvr>
  <p:transition>
    <p:split orient="vert" dir="in"/>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4000" b="1" dirty="0">
                <a:solidFill>
                  <a:schemeClr val="accent2">
                    <a:lumMod val="75000"/>
                  </a:schemeClr>
                </a:solidFill>
                <a:latin typeface="Times New Roman" panose="02020603050405020304" pitchFamily="18" charset="0"/>
                <a:cs typeface="Times New Roman" panose="02020603050405020304" pitchFamily="18" charset="0"/>
              </a:rPr>
              <a:t>Introduction</a:t>
            </a:r>
            <a:endParaRPr lang="en-US" sz="4000" b="1" dirty="0">
              <a:solidFill>
                <a:schemeClr val="accent2">
                  <a:lumMod val="75000"/>
                </a:schemeClr>
              </a:solidFill>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lstStyle/>
          <a:p>
            <a:pPr marL="0" indent="0" algn="just">
              <a:buNone/>
            </a:pPr>
            <a:r>
              <a:rPr lang="en-GB" sz="3600" dirty="0">
                <a:latin typeface="Times New Roman" panose="02020603050405020304" pitchFamily="18" charset="0"/>
                <a:cs typeface="Times New Roman" panose="02020603050405020304" pitchFamily="18" charset="0"/>
                <a:sym typeface="+mn-ea"/>
              </a:rPr>
              <a:t>Competencies are a coherent set of specific Skills, Knowledge, Abilities (SKA) and demonstrable outputs which are integral to performance in a particular professional function (Mulder, 2014).</a:t>
            </a:r>
            <a:endParaRPr lang="en-GB" sz="3600" dirty="0">
              <a:latin typeface="Times New Roman" panose="02020603050405020304" pitchFamily="18" charset="0"/>
              <a:cs typeface="Times New Roman" panose="02020603050405020304" pitchFamily="18" charset="0"/>
              <a:sym typeface="+mn-ea"/>
            </a:endParaRPr>
          </a:p>
          <a:p>
            <a:pPr marL="0" indent="0" algn="just">
              <a:buNone/>
            </a:pPr>
            <a:endParaRPr lang="en-GB" sz="3600" dirty="0">
              <a:latin typeface="Times New Roman" panose="02020603050405020304" pitchFamily="18" charset="0"/>
              <a:cs typeface="Times New Roman" panose="02020603050405020304" pitchFamily="18" charset="0"/>
              <a:sym typeface="+mn-ea"/>
            </a:endParaRPr>
          </a:p>
        </p:txBody>
      </p:sp>
    </p:spTree>
  </p:cSld>
  <p:clrMapOvr>
    <a:masterClrMapping/>
  </p:clrMapOvr>
  <p:transition>
    <p:split orient="vert" dir="in"/>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sz="4000" b="1" dirty="0" smtClean="0">
                <a:solidFill>
                  <a:schemeClr val="accent2">
                    <a:lumMod val="75000"/>
                  </a:schemeClr>
                </a:solidFill>
                <a:latin typeface="Times New Roman" panose="02020603050405020304" pitchFamily="18" charset="0"/>
                <a:cs typeface="Times New Roman" panose="02020603050405020304" pitchFamily="18" charset="0"/>
              </a:rPr>
              <a:t>Writing Competences</a:t>
            </a:r>
            <a:endParaRPr lang="en-US" sz="4000" b="1" dirty="0" smtClean="0">
              <a:solidFill>
                <a:schemeClr val="accent2">
                  <a:lumMod val="75000"/>
                </a:schemeClr>
              </a:solidFill>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355600" y="1266825"/>
            <a:ext cx="8331200" cy="4859655"/>
          </a:xfrm>
        </p:spPr>
        <p:txBody>
          <a:bodyPr>
            <a:normAutofit fontScale="25000"/>
          </a:bodyPr>
          <a:lstStyle/>
          <a:p>
            <a:pPr algn="just"/>
            <a:endParaRPr lang="en-US" sz="14400" dirty="0">
              <a:sym typeface="+mn-ea"/>
            </a:endParaRPr>
          </a:p>
          <a:p>
            <a:pPr algn="just"/>
            <a:r>
              <a:rPr lang="en-US" sz="14400" dirty="0">
                <a:solidFill>
                  <a:srgbClr val="FF0000"/>
                </a:solidFill>
                <a:sym typeface="+mn-ea"/>
              </a:rPr>
              <a:t>Writing competence</a:t>
            </a:r>
            <a:r>
              <a:rPr lang="en-US" sz="14400" dirty="0">
                <a:sym typeface="+mn-ea"/>
              </a:rPr>
              <a:t> refers to the ability to effectively </a:t>
            </a:r>
            <a:r>
              <a:rPr lang="en-US" sz="14400" dirty="0">
                <a:solidFill>
                  <a:srgbClr val="FF0000"/>
                </a:solidFill>
                <a:sym typeface="+mn-ea"/>
              </a:rPr>
              <a:t>coordinate the various processes</a:t>
            </a:r>
            <a:r>
              <a:rPr lang="en-US" sz="14400" dirty="0">
                <a:sym typeface="+mn-ea"/>
              </a:rPr>
              <a:t> involved in writing in order to document a well-thought idea/concept/experience.</a:t>
            </a:r>
            <a:endParaRPr lang="en-US" sz="14400" dirty="0">
              <a:sym typeface="+mn-ea"/>
            </a:endParaRPr>
          </a:p>
          <a:p>
            <a:pPr algn="just"/>
            <a:r>
              <a:rPr lang="en-US" sz="14400" dirty="0">
                <a:sym typeface="+mn-ea"/>
              </a:rPr>
              <a:t>  </a:t>
            </a:r>
            <a:endParaRPr lang="en-US" altLang="en-GB" sz="12800" dirty="0">
              <a:latin typeface="Times New Roman" panose="02020603050405020304" pitchFamily="18" charset="0"/>
              <a:cs typeface="Times New Roman" panose="02020603050405020304" pitchFamily="18" charset="0"/>
              <a:sym typeface="+mn-ea"/>
            </a:endParaRPr>
          </a:p>
          <a:p>
            <a:pPr marL="0" indent="0">
              <a:buNone/>
            </a:pPr>
            <a:endParaRPr lang="en-GB" dirty="0" smtClean="0">
              <a:latin typeface="Times New Roman" panose="02020603050405020304" pitchFamily="18" charset="0"/>
              <a:cs typeface="Times New Roman" panose="02020603050405020304" pitchFamily="18" charset="0"/>
            </a:endParaRPr>
          </a:p>
          <a:p>
            <a:pPr marL="0" indent="0">
              <a:buNone/>
            </a:pPr>
            <a:endParaRPr lang="en-GB" dirty="0">
              <a:latin typeface="Times New Roman" panose="02020603050405020304" pitchFamily="18" charset="0"/>
              <a:cs typeface="Times New Roman" panose="02020603050405020304" pitchFamily="18" charset="0"/>
            </a:endParaRPr>
          </a:p>
          <a:p>
            <a:pPr marL="0" indent="0">
              <a:buNone/>
            </a:pPr>
            <a:endParaRPr lang="en-GB" dirty="0" smtClean="0">
              <a:latin typeface="Times New Roman" panose="02020603050405020304" pitchFamily="18" charset="0"/>
              <a:cs typeface="Times New Roman" panose="02020603050405020304" pitchFamily="18" charset="0"/>
            </a:endParaRPr>
          </a:p>
          <a:p>
            <a:pPr marL="0" indent="0">
              <a:buNone/>
            </a:pPr>
            <a:endParaRPr lang="en-GB" dirty="0">
              <a:latin typeface="Times New Roman" panose="02020603050405020304" pitchFamily="18" charset="0"/>
              <a:cs typeface="Times New Roman" panose="02020603050405020304" pitchFamily="18" charset="0"/>
            </a:endParaRPr>
          </a:p>
        </p:txBody>
      </p:sp>
    </p:spTree>
  </p:cSld>
  <p:clrMapOvr>
    <a:masterClrMapping/>
  </p:clrMapOvr>
  <p:transition>
    <p:split orient="vert" dir="in"/>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r>
              <a:rPr lang="en-US" altLang="en-GB" sz="4000" dirty="0">
                <a:latin typeface="Times New Roman" panose="02020603050405020304" pitchFamily="18" charset="0"/>
                <a:cs typeface="Times New Roman" panose="02020603050405020304" pitchFamily="18" charset="0"/>
                <a:sym typeface="+mn-ea"/>
              </a:rPr>
              <a:t>Reflection 1</a:t>
            </a:r>
            <a:endParaRPr lang="en-US" altLang="en-GB" sz="4000" dirty="0">
              <a:latin typeface="Times New Roman" panose="02020603050405020304" pitchFamily="18" charset="0"/>
              <a:cs typeface="Times New Roman" panose="02020603050405020304" pitchFamily="18" charset="0"/>
              <a:sym typeface="+mn-ea"/>
            </a:endParaRPr>
          </a:p>
        </p:txBody>
      </p:sp>
      <p:sp>
        <p:nvSpPr>
          <p:cNvPr id="3" name="Text Placeholder 2"/>
          <p:cNvSpPr>
            <a:spLocks noGrp="1"/>
          </p:cNvSpPr>
          <p:nvPr>
            <p:ph type="body" idx="1"/>
          </p:nvPr>
        </p:nvSpPr>
        <p:spPr/>
        <p:txBody>
          <a:bodyPr/>
          <a:p>
            <a:pPr marL="114300" indent="0">
              <a:buNone/>
            </a:pPr>
            <a:r>
              <a:rPr lang="en-GB" sz="3600" dirty="0">
                <a:latin typeface="Times New Roman" panose="02020603050405020304" pitchFamily="18" charset="0"/>
                <a:cs typeface="Times New Roman" panose="02020603050405020304" pitchFamily="18" charset="0"/>
                <a:sym typeface="+mn-ea"/>
              </a:rPr>
              <a:t>What are </a:t>
            </a:r>
            <a:r>
              <a:rPr lang="en-GB" sz="3600" dirty="0">
                <a:solidFill>
                  <a:srgbClr val="FF0000"/>
                </a:solidFill>
                <a:latin typeface="Times New Roman" panose="02020603050405020304" pitchFamily="18" charset="0"/>
                <a:cs typeface="Times New Roman" panose="02020603050405020304" pitchFamily="18" charset="0"/>
                <a:sym typeface="+mn-ea"/>
              </a:rPr>
              <a:t>some of the SKA</a:t>
            </a:r>
            <a:r>
              <a:rPr lang="en-GB" sz="3600" dirty="0">
                <a:latin typeface="Times New Roman" panose="02020603050405020304" pitchFamily="18" charset="0"/>
                <a:cs typeface="Times New Roman" panose="02020603050405020304" pitchFamily="18" charset="0"/>
                <a:sym typeface="+mn-ea"/>
              </a:rPr>
              <a:t>’s does one need to write for a practitioners journal?</a:t>
            </a:r>
            <a:endParaRPr lang="en-US" sz="3600" dirty="0">
              <a:latin typeface="Times New Roman" panose="02020603050405020304" pitchFamily="18" charset="0"/>
              <a:cs typeface="Times New Roman" panose="02020603050405020304" pitchFamily="18" charset="0"/>
            </a:endParaRPr>
          </a:p>
          <a:p>
            <a:pPr marL="114300" indent="0">
              <a:buNone/>
            </a:pPr>
            <a:endParaRPr lang="en-US" sz="3600" dirty="0">
              <a:latin typeface="Times New Roman" panose="02020603050405020304" pitchFamily="18" charset="0"/>
              <a:cs typeface="Times New Roman" panose="02020603050405020304" pitchFamily="18" charset="0"/>
            </a:endParaRPr>
          </a:p>
        </p:txBody>
      </p:sp>
    </p:spTree>
  </p:cSld>
  <p:clrMapOvr>
    <a:masterClrMapping/>
  </p:clrMapOvr>
  <p:transition>
    <p:split orient="vert" dir="in"/>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a:xfrm>
            <a:off x="457200" y="111443"/>
            <a:ext cx="8229600" cy="1143000"/>
          </a:xfrm>
        </p:spPr>
        <p:txBody>
          <a:bodyPr/>
          <a:p>
            <a:pPr algn="l"/>
            <a:r>
              <a:rPr lang="en-GB" sz="4000" dirty="0" smtClean="0">
                <a:solidFill>
                  <a:schemeClr val="accent2">
                    <a:lumMod val="75000"/>
                  </a:schemeClr>
                </a:solidFill>
                <a:latin typeface="Times New Roman" panose="02020603050405020304" pitchFamily="18" charset="0"/>
                <a:cs typeface="Times New Roman" panose="02020603050405020304" pitchFamily="18" charset="0"/>
              </a:rPr>
              <a:t>Article Writing </a:t>
            </a:r>
            <a:r>
              <a:rPr lang="en-GB" sz="4000" dirty="0" smtClean="0">
                <a:solidFill>
                  <a:schemeClr val="accent2">
                    <a:lumMod val="75000"/>
                  </a:schemeClr>
                </a:solidFill>
                <a:latin typeface="Times New Roman" panose="02020603050405020304" pitchFamily="18" charset="0"/>
                <a:cs typeface="Times New Roman" panose="02020603050405020304" pitchFamily="18" charset="0"/>
                <a:sym typeface="+mn-ea"/>
              </a:rPr>
              <a:t>Skills</a:t>
            </a:r>
            <a:r>
              <a:rPr lang="en-US" altLang="en-GB" sz="4000" dirty="0" smtClean="0">
                <a:solidFill>
                  <a:schemeClr val="accent2">
                    <a:lumMod val="75000"/>
                  </a:schemeClr>
                </a:solidFill>
                <a:latin typeface="Times New Roman" panose="02020603050405020304" pitchFamily="18" charset="0"/>
                <a:cs typeface="Times New Roman" panose="02020603050405020304" pitchFamily="18" charset="0"/>
                <a:sym typeface="+mn-ea"/>
              </a:rPr>
              <a:t> and </a:t>
            </a:r>
            <a:r>
              <a:rPr lang="en-US" altLang="en-GB" sz="4000" dirty="0" smtClean="0">
                <a:solidFill>
                  <a:schemeClr val="accent2">
                    <a:lumMod val="75000"/>
                  </a:schemeClr>
                </a:solidFill>
                <a:latin typeface="Times New Roman" panose="02020603050405020304" pitchFamily="18" charset="0"/>
                <a:cs typeface="Times New Roman" panose="02020603050405020304" pitchFamily="18" charset="0"/>
              </a:rPr>
              <a:t>Knowledge </a:t>
            </a:r>
            <a:endParaRPr lang="en-GB" sz="4000" dirty="0" smtClean="0">
              <a:solidFill>
                <a:schemeClr val="accent2">
                  <a:lumMod val="75000"/>
                </a:schemeClr>
              </a:solidFill>
              <a:latin typeface="Times New Roman" panose="02020603050405020304" pitchFamily="18" charset="0"/>
              <a:cs typeface="Times New Roman" panose="02020603050405020304" pitchFamily="18" charset="0"/>
            </a:endParaRPr>
          </a:p>
        </p:txBody>
      </p:sp>
      <p:sp>
        <p:nvSpPr>
          <p:cNvPr id="3" name="Text Placeholder 2"/>
          <p:cNvSpPr>
            <a:spLocks noGrp="1"/>
          </p:cNvSpPr>
          <p:nvPr>
            <p:ph type="body" idx="1"/>
          </p:nvPr>
        </p:nvSpPr>
        <p:spPr>
          <a:xfrm>
            <a:off x="457200" y="1306832"/>
            <a:ext cx="8229600" cy="4526100"/>
          </a:xfrm>
        </p:spPr>
        <p:txBody>
          <a:bodyPr/>
          <a:p>
            <a:pPr marL="628650" indent="-514350">
              <a:lnSpc>
                <a:spcPct val="130000"/>
              </a:lnSpc>
              <a:buSzPct val="105000"/>
              <a:buFont typeface="+mj-lt"/>
              <a:buAutoNum type="romanLcPeriod"/>
            </a:pPr>
            <a:r>
              <a:rPr lang="en-US" sz="3600"/>
              <a:t>Research and Knowledge gathering.</a:t>
            </a:r>
            <a:endParaRPr lang="en-US" sz="3600"/>
          </a:p>
          <a:p>
            <a:pPr marL="628650" indent="-514350">
              <a:lnSpc>
                <a:spcPct val="130000"/>
              </a:lnSpc>
              <a:buSzPct val="105000"/>
              <a:buFont typeface="+mj-lt"/>
              <a:buAutoNum type="romanLcPeriod"/>
            </a:pPr>
            <a:r>
              <a:rPr lang="en-US" sz="3600"/>
              <a:t>Solid understanding of target audience.</a:t>
            </a:r>
            <a:endParaRPr lang="en-US" sz="3600"/>
          </a:p>
          <a:p>
            <a:pPr marL="628650" indent="-514350">
              <a:lnSpc>
                <a:spcPct val="130000"/>
              </a:lnSpc>
              <a:buSzPct val="105000"/>
              <a:buFont typeface="+mj-lt"/>
              <a:buAutoNum type="romanLcPeriod"/>
            </a:pPr>
            <a:r>
              <a:rPr lang="en-US" sz="3600"/>
              <a:t> Effective organization and structure.</a:t>
            </a:r>
            <a:endParaRPr lang="en-US" sz="3600"/>
          </a:p>
          <a:p>
            <a:pPr marL="628650" indent="-514350">
              <a:lnSpc>
                <a:spcPct val="130000"/>
              </a:lnSpc>
              <a:buSzPct val="105000"/>
              <a:buFont typeface="+mj-lt"/>
              <a:buAutoNum type="romanLcPeriod"/>
            </a:pPr>
            <a:r>
              <a:rPr lang="en-US" sz="3600"/>
              <a:t> Strong grammar and writing skills.</a:t>
            </a:r>
            <a:endParaRPr lang="en-US" sz="3600"/>
          </a:p>
          <a:p>
            <a:pPr marL="628650" indent="-514350">
              <a:lnSpc>
                <a:spcPct val="130000"/>
              </a:lnSpc>
              <a:buSzPct val="105000"/>
              <a:buFont typeface="+mj-lt"/>
              <a:buAutoNum type="romanLcPeriod"/>
            </a:pPr>
            <a:r>
              <a:rPr lang="en-US" sz="3600"/>
              <a:t>Creativity and Originality.</a:t>
            </a:r>
            <a:endParaRPr lang="en-US" sz="3600"/>
          </a:p>
          <a:p>
            <a:pPr marL="628650" lvl="0" indent="-514350">
              <a:lnSpc>
                <a:spcPct val="130000"/>
              </a:lnSpc>
              <a:buSzPct val="105000"/>
              <a:buFont typeface="+mj-lt"/>
              <a:buAutoNum type="romanLcPeriod"/>
            </a:pPr>
            <a:r>
              <a:rPr lang="en-US" sz="3600"/>
              <a:t> Editing and Proofreading</a:t>
            </a:r>
            <a:endParaRPr lang="en-US" sz="3600"/>
          </a:p>
          <a:p>
            <a:pPr marL="571500" lvl="1" indent="0">
              <a:buFont typeface="+mj-lt"/>
              <a:buNone/>
            </a:pPr>
            <a:endParaRPr lang="en-US" sz="3600"/>
          </a:p>
        </p:txBody>
      </p:sp>
    </p:spTree>
  </p:cSld>
  <p:clrMapOvr>
    <a:masterClrMapping/>
  </p:clrMapOvr>
  <p:transition>
    <p:split orient="vert" dir="in"/>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pic>
        <p:nvPicPr>
          <p:cNvPr id="4" name="Picture 1"/>
          <p:cNvPicPr>
            <a:picLocks noChangeAspect="1"/>
          </p:cNvPicPr>
          <p:nvPr>
            <p:ph type="pic" idx="2"/>
          </p:nvPr>
        </p:nvPicPr>
        <p:blipFill>
          <a:blip r:embed="rId1"/>
          <a:srcRect l="11091" t="24269" r="8273" b="7526"/>
          <a:stretch>
            <a:fillRect/>
          </a:stretch>
        </p:blipFill>
        <p:spPr>
          <a:xfrm>
            <a:off x="430530" y="1523365"/>
            <a:ext cx="8509635" cy="3856355"/>
          </a:xfrm>
          <a:prstGeom prst="rect">
            <a:avLst/>
          </a:prstGeom>
          <a:noFill/>
          <a:ln>
            <a:noFill/>
          </a:ln>
        </p:spPr>
      </p:pic>
      <p:sp>
        <p:nvSpPr>
          <p:cNvPr id="7" name="Text Box 6"/>
          <p:cNvSpPr txBox="1"/>
          <p:nvPr/>
        </p:nvSpPr>
        <p:spPr>
          <a:xfrm>
            <a:off x="1003300" y="5363210"/>
            <a:ext cx="2623185" cy="337185"/>
          </a:xfrm>
          <a:prstGeom prst="rect">
            <a:avLst/>
          </a:prstGeom>
          <a:noFill/>
        </p:spPr>
        <p:txBody>
          <a:bodyPr wrap="square" rtlCol="0">
            <a:spAutoFit/>
          </a:bodyPr>
          <a:p>
            <a:r>
              <a:rPr lang="en-US" sz="1600" b="1" i="1">
                <a:latin typeface="Times New Roman" panose="02020603050405020304" pitchFamily="18" charset="0"/>
                <a:cs typeface="Times New Roman" panose="02020603050405020304" pitchFamily="18" charset="0"/>
              </a:rPr>
              <a:t>Source: www.quillbot.com</a:t>
            </a:r>
            <a:endParaRPr lang="en-US" sz="1600" b="1" i="1">
              <a:latin typeface="Times New Roman" panose="02020603050405020304" pitchFamily="18" charset="0"/>
              <a:cs typeface="Times New Roman" panose="02020603050405020304" pitchFamily="18" charset="0"/>
            </a:endParaRPr>
          </a:p>
        </p:txBody>
      </p:sp>
    </p:spTree>
  </p:cSld>
  <p:clrMapOvr>
    <a:masterClrMapping/>
  </p:clrMapOvr>
  <p:transition>
    <p:split orient="vert" dir="in"/>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l"/>
            <a:br>
              <a:rPr lang="en-GB" dirty="0" smtClean="0"/>
            </a:br>
            <a:r>
              <a:rPr lang="en-GB" dirty="0" smtClean="0">
                <a:latin typeface="Times New Roman" panose="02020603050405020304" pitchFamily="18" charset="0"/>
                <a:cs typeface="Times New Roman" panose="02020603050405020304" pitchFamily="18" charset="0"/>
              </a:rPr>
              <a:t> </a:t>
            </a:r>
            <a:r>
              <a:rPr lang="en-GB" dirty="0" smtClean="0">
                <a:solidFill>
                  <a:schemeClr val="accent2">
                    <a:lumMod val="75000"/>
                  </a:schemeClr>
                </a:solidFill>
                <a:latin typeface="Times New Roman" panose="02020603050405020304" pitchFamily="18" charset="0"/>
                <a:cs typeface="Times New Roman" panose="02020603050405020304" pitchFamily="18" charset="0"/>
              </a:rPr>
              <a:t>Reflective Practice and </a:t>
            </a:r>
            <a:br>
              <a:rPr lang="en-GB" dirty="0" smtClean="0">
                <a:solidFill>
                  <a:schemeClr val="accent2">
                    <a:lumMod val="75000"/>
                  </a:schemeClr>
                </a:solidFill>
                <a:latin typeface="Times New Roman" panose="02020603050405020304" pitchFamily="18" charset="0"/>
                <a:cs typeface="Times New Roman" panose="02020603050405020304" pitchFamily="18" charset="0"/>
              </a:rPr>
            </a:br>
            <a:r>
              <a:rPr lang="en-GB" dirty="0" smtClean="0">
                <a:solidFill>
                  <a:schemeClr val="accent2">
                    <a:lumMod val="75000"/>
                  </a:schemeClr>
                </a:solidFill>
                <a:latin typeface="Times New Roman" panose="02020603050405020304" pitchFamily="18" charset="0"/>
                <a:cs typeface="Times New Roman" panose="02020603050405020304" pitchFamily="18" charset="0"/>
              </a:rPr>
              <a:t>Critical Incident Analysis</a:t>
            </a:r>
            <a:r>
              <a:rPr lang="en-GB" dirty="0" smtClean="0">
                <a:latin typeface="Times New Roman" panose="02020603050405020304" pitchFamily="18" charset="0"/>
                <a:cs typeface="Times New Roman" panose="02020603050405020304" pitchFamily="18" charset="0"/>
              </a:rPr>
              <a:t> </a:t>
            </a:r>
            <a:br>
              <a:rPr lang="en-US" dirty="0">
                <a:latin typeface="Times New Roman" panose="02020603050405020304" pitchFamily="18" charset="0"/>
                <a:cs typeface="Times New Roman" panose="02020603050405020304" pitchFamily="18" charset="0"/>
              </a:rPr>
            </a:br>
            <a:endParaRPr lang="en-US" b="1" dirty="0">
              <a:solidFill>
                <a:schemeClr val="accent2">
                  <a:lumMod val="75000"/>
                </a:schemeClr>
              </a:solidFill>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normAutofit lnSpcReduction="20000"/>
          </a:bodyPr>
          <a:lstStyle/>
          <a:p>
            <a:pPr marL="0" indent="0">
              <a:buNone/>
            </a:pPr>
            <a:r>
              <a:rPr lang="en-US" sz="3600" dirty="0" smtClean="0"/>
              <a:t>RP </a:t>
            </a:r>
            <a:r>
              <a:rPr lang="en-US" sz="3600" dirty="0"/>
              <a:t>and </a:t>
            </a:r>
            <a:r>
              <a:rPr lang="en-US" sz="3600" dirty="0" smtClean="0"/>
              <a:t>CIA are </a:t>
            </a:r>
            <a:r>
              <a:rPr lang="en-US" sz="3600" dirty="0"/>
              <a:t>some of the skills that a practitioner can employ in </a:t>
            </a:r>
            <a:r>
              <a:rPr lang="en-US" sz="3600" dirty="0" smtClean="0"/>
              <a:t>authoring</a:t>
            </a:r>
            <a:endParaRPr lang="en-US" sz="3600" dirty="0" smtClean="0"/>
          </a:p>
          <a:p>
            <a:pPr marL="0" indent="0">
              <a:buNone/>
            </a:pPr>
            <a:endParaRPr lang="en-GB" sz="3600" dirty="0" smtClean="0">
              <a:latin typeface="Times New Roman" panose="02020603050405020304" pitchFamily="18" charset="0"/>
              <a:cs typeface="Times New Roman" panose="02020603050405020304" pitchFamily="18" charset="0"/>
            </a:endParaRPr>
          </a:p>
          <a:p>
            <a:pPr marL="0" indent="0" algn="ctr">
              <a:buNone/>
            </a:pPr>
            <a:r>
              <a:rPr lang="en-GB" sz="4000" b="1" dirty="0">
                <a:solidFill>
                  <a:srgbClr val="00B0F0"/>
                </a:solidFill>
                <a:latin typeface="Times New Roman" panose="02020603050405020304" pitchFamily="18" charset="0"/>
                <a:cs typeface="Times New Roman" panose="02020603050405020304" pitchFamily="18" charset="0"/>
              </a:rPr>
              <a:t>Reflection 2</a:t>
            </a:r>
            <a:endParaRPr lang="en-GB" sz="4000" b="1" dirty="0">
              <a:solidFill>
                <a:srgbClr val="00B0F0"/>
              </a:solidFill>
              <a:latin typeface="Times New Roman" panose="02020603050405020304" pitchFamily="18" charset="0"/>
              <a:cs typeface="Times New Roman" panose="02020603050405020304" pitchFamily="18" charset="0"/>
            </a:endParaRPr>
          </a:p>
          <a:p>
            <a:pPr marL="0" indent="0">
              <a:buNone/>
            </a:pPr>
            <a:endParaRPr lang="en-GB" sz="3600" dirty="0" smtClean="0">
              <a:latin typeface="Times New Roman" panose="02020603050405020304" pitchFamily="18" charset="0"/>
              <a:cs typeface="Times New Roman" panose="02020603050405020304" pitchFamily="18" charset="0"/>
            </a:endParaRPr>
          </a:p>
          <a:p>
            <a:pPr marL="0" indent="0">
              <a:buNone/>
            </a:pPr>
            <a:r>
              <a:rPr lang="en-GB" sz="3600" dirty="0" smtClean="0">
                <a:latin typeface="Times New Roman" panose="02020603050405020304" pitchFamily="18" charset="0"/>
                <a:cs typeface="Times New Roman" panose="02020603050405020304" pitchFamily="18" charset="0"/>
              </a:rPr>
              <a:t>What is reflective practice in your own understanding?</a:t>
            </a:r>
            <a:endParaRPr lang="en-US" sz="3600" dirty="0">
              <a:latin typeface="Times New Roman" panose="02020603050405020304" pitchFamily="18" charset="0"/>
              <a:cs typeface="Times New Roman" panose="02020603050405020304" pitchFamily="18" charset="0"/>
            </a:endParaRPr>
          </a:p>
          <a:p>
            <a:pPr marL="0" indent="0">
              <a:buNone/>
            </a:pPr>
            <a:endParaRPr lang="en-GB" sz="2400" dirty="0">
              <a:latin typeface="Times New Roman" panose="02020603050405020304" pitchFamily="18" charset="0"/>
              <a:cs typeface="Times New Roman" panose="02020603050405020304" pitchFamily="18" charset="0"/>
            </a:endParaRPr>
          </a:p>
          <a:p>
            <a:pPr marL="0" indent="0">
              <a:buNone/>
            </a:pPr>
            <a:r>
              <a:rPr lang="en-GB" sz="2400" dirty="0" smtClean="0">
                <a:latin typeface="Times New Roman" panose="02020603050405020304" pitchFamily="18" charset="0"/>
                <a:cs typeface="Times New Roman" panose="02020603050405020304" pitchFamily="18" charset="0"/>
              </a:rPr>
              <a:t>.</a:t>
            </a:r>
            <a:endParaRPr lang="en-US" sz="2400" dirty="0" smtClean="0">
              <a:latin typeface="Times New Roman" panose="02020603050405020304" pitchFamily="18" charset="0"/>
              <a:cs typeface="Times New Roman" panose="02020603050405020304" pitchFamily="18" charset="0"/>
            </a:endParaRPr>
          </a:p>
        </p:txBody>
      </p:sp>
      <p:sp>
        <p:nvSpPr>
          <p:cNvPr id="4" name="Cloud Callout 3"/>
          <p:cNvSpPr/>
          <p:nvPr/>
        </p:nvSpPr>
        <p:spPr>
          <a:xfrm>
            <a:off x="743755" y="2412374"/>
            <a:ext cx="34289" cy="34289"/>
          </a:xfrm>
          <a:prstGeom prst="cloud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50" dirty="0"/>
          </a:p>
        </p:txBody>
      </p:sp>
    </p:spTree>
  </p:cSld>
  <p:clrMapOvr>
    <a:masterClrMapping/>
  </p:clrMapOvr>
  <p:transition>
    <p:split orient="vert" dir="in"/>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GB" sz="3600" dirty="0" smtClean="0">
                <a:solidFill>
                  <a:schemeClr val="accent2">
                    <a:lumMod val="75000"/>
                  </a:schemeClr>
                </a:solidFill>
                <a:latin typeface="Times New Roman" panose="02020603050405020304" pitchFamily="18" charset="0"/>
                <a:cs typeface="Times New Roman" panose="02020603050405020304" pitchFamily="18" charset="0"/>
              </a:rPr>
              <a:t>Meaning of reflective practice</a:t>
            </a:r>
            <a:endParaRPr lang="en-GB" sz="3600" dirty="0" smtClean="0">
              <a:solidFill>
                <a:schemeClr val="accent2">
                  <a:lumMod val="75000"/>
                </a:schemeClr>
              </a:solidFill>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normAutofit/>
          </a:bodyPr>
          <a:lstStyle/>
          <a:p>
            <a:pPr marL="0" indent="0">
              <a:buNone/>
            </a:pPr>
            <a:r>
              <a:rPr lang="en-GB" sz="3300" dirty="0">
                <a:latin typeface="Times New Roman" panose="02020603050405020304" pitchFamily="18" charset="0"/>
                <a:cs typeface="Times New Roman" panose="02020603050405020304" pitchFamily="18" charset="0"/>
              </a:rPr>
              <a:t>Finlay (2008) defined </a:t>
            </a:r>
            <a:r>
              <a:rPr lang="en-GB" sz="3300" dirty="0">
                <a:solidFill>
                  <a:srgbClr val="FF0000"/>
                </a:solidFill>
                <a:latin typeface="Times New Roman" panose="02020603050405020304" pitchFamily="18" charset="0"/>
                <a:cs typeface="Times New Roman" panose="02020603050405020304" pitchFamily="18" charset="0"/>
              </a:rPr>
              <a:t>Reflective practice</a:t>
            </a:r>
            <a:r>
              <a:rPr lang="en-GB" sz="3300" dirty="0">
                <a:latin typeface="Times New Roman" panose="02020603050405020304" pitchFamily="18" charset="0"/>
                <a:cs typeface="Times New Roman" panose="02020603050405020304" pitchFamily="18" charset="0"/>
              </a:rPr>
              <a:t> as the </a:t>
            </a:r>
            <a:r>
              <a:rPr lang="en-GB" sz="3300" dirty="0">
                <a:solidFill>
                  <a:srgbClr val="FF0000"/>
                </a:solidFill>
                <a:latin typeface="Times New Roman" panose="02020603050405020304" pitchFamily="18" charset="0"/>
                <a:cs typeface="Times New Roman" panose="02020603050405020304" pitchFamily="18" charset="0"/>
              </a:rPr>
              <a:t>ability to think on one's actions</a:t>
            </a:r>
            <a:r>
              <a:rPr lang="en-GB" sz="3300" dirty="0">
                <a:latin typeface="Times New Roman" panose="02020603050405020304" pitchFamily="18" charset="0"/>
                <a:cs typeface="Times New Roman" panose="02020603050405020304" pitchFamily="18" charset="0"/>
              </a:rPr>
              <a:t> so as to engage in a process of continuous learning.</a:t>
            </a:r>
            <a:endParaRPr lang="en-GB" sz="3300" dirty="0">
              <a:latin typeface="Times New Roman" panose="02020603050405020304" pitchFamily="18" charset="0"/>
              <a:cs typeface="Times New Roman" panose="02020603050405020304" pitchFamily="18" charset="0"/>
            </a:endParaRPr>
          </a:p>
          <a:p>
            <a:pPr marL="0" indent="0">
              <a:buNone/>
            </a:pPr>
            <a:endParaRPr lang="en-GB" sz="3300" dirty="0">
              <a:latin typeface="Times New Roman" panose="02020603050405020304" pitchFamily="18" charset="0"/>
              <a:cs typeface="Times New Roman" panose="02020603050405020304" pitchFamily="18" charset="0"/>
            </a:endParaRPr>
          </a:p>
          <a:p>
            <a:pPr marL="0" indent="0">
              <a:buNone/>
            </a:pPr>
            <a:r>
              <a:rPr lang="en-GB" sz="3300" dirty="0">
                <a:latin typeface="Times New Roman" panose="02020603050405020304" pitchFamily="18" charset="0"/>
                <a:cs typeface="Times New Roman" panose="02020603050405020304" pitchFamily="18" charset="0"/>
              </a:rPr>
              <a:t>Have you </a:t>
            </a:r>
            <a:r>
              <a:rPr lang="en-US" altLang="en-GB" sz="3300" dirty="0">
                <a:latin typeface="Times New Roman" panose="02020603050405020304" pitchFamily="18" charset="0"/>
                <a:cs typeface="Times New Roman" panose="02020603050405020304" pitchFamily="18" charset="0"/>
              </a:rPr>
              <a:t>ever </a:t>
            </a:r>
            <a:r>
              <a:rPr lang="en-GB" sz="3300" dirty="0">
                <a:latin typeface="Times New Roman" panose="02020603050405020304" pitchFamily="18" charset="0"/>
                <a:cs typeface="Times New Roman" panose="02020603050405020304" pitchFamily="18" charset="0"/>
              </a:rPr>
              <a:t>engaged in reflective practices?</a:t>
            </a:r>
            <a:endParaRPr lang="en-GB" sz="3300" dirty="0">
              <a:latin typeface="Times New Roman" panose="02020603050405020304" pitchFamily="18" charset="0"/>
              <a:cs typeface="Times New Roman" panose="02020603050405020304" pitchFamily="18" charset="0"/>
            </a:endParaRPr>
          </a:p>
          <a:p>
            <a:pPr marL="0" indent="0">
              <a:buNone/>
            </a:pPr>
            <a:endParaRPr lang="en-GB" sz="3300" dirty="0">
              <a:solidFill>
                <a:srgbClr val="00B0F0"/>
              </a:solidFill>
              <a:latin typeface="Times New Roman" panose="02020603050405020304" pitchFamily="18" charset="0"/>
              <a:cs typeface="Times New Roman" panose="02020603050405020304" pitchFamily="18" charset="0"/>
            </a:endParaRPr>
          </a:p>
          <a:p>
            <a:pPr marL="0" indent="0">
              <a:buNone/>
            </a:pPr>
            <a:r>
              <a:rPr lang="en-GB" sz="3300" dirty="0">
                <a:solidFill>
                  <a:srgbClr val="00B0F0"/>
                </a:solidFill>
                <a:latin typeface="Times New Roman" panose="02020603050405020304" pitchFamily="18" charset="0"/>
                <a:cs typeface="Times New Roman" panose="02020603050405020304" pitchFamily="18" charset="0"/>
              </a:rPr>
              <a:t>Share what you did</a:t>
            </a:r>
            <a:r>
              <a:rPr lang="en-US" altLang="en-GB" sz="3300" dirty="0">
                <a:solidFill>
                  <a:srgbClr val="00B0F0"/>
                </a:solidFill>
                <a:latin typeface="Times New Roman" panose="02020603050405020304" pitchFamily="18" charset="0"/>
                <a:cs typeface="Times New Roman" panose="02020603050405020304" pitchFamily="18" charset="0"/>
              </a:rPr>
              <a:t>.</a:t>
            </a:r>
            <a:endParaRPr lang="en-US" altLang="en-GB" sz="3300" dirty="0">
              <a:solidFill>
                <a:srgbClr val="00B0F0"/>
              </a:solidFill>
              <a:latin typeface="Times New Roman" panose="02020603050405020304" pitchFamily="18" charset="0"/>
              <a:cs typeface="Times New Roman" panose="02020603050405020304" pitchFamily="18" charset="0"/>
            </a:endParaRPr>
          </a:p>
        </p:txBody>
      </p:sp>
    </p:spTree>
  </p:cSld>
  <p:clrMapOvr>
    <a:masterClrMapping/>
  </p:clrMapOvr>
  <p:transition>
    <p:split orient="vert" dir="in"/>
  </p:transition>
</p:sld>
</file>

<file path=ppt/theme/theme1.xml><?xml version="1.0" encoding="utf-8"?>
<a:theme xmlns:a="http://schemas.openxmlformats.org/drawingml/2006/main"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5037</Words>
  <Application>WPS Presentation</Application>
  <PresentationFormat>On-screen Show (4:3)</PresentationFormat>
  <Paragraphs>137</Paragraphs>
  <Slides>18</Slides>
  <Notes>19</Notes>
  <HiddenSlides>1</HiddenSlides>
  <MMClips>0</MMClips>
  <ScaleCrop>false</ScaleCrop>
  <HeadingPairs>
    <vt:vector size="6" baseType="variant">
      <vt:variant>
        <vt:lpstr>已用的字体</vt:lpstr>
      </vt:variant>
      <vt:variant>
        <vt:i4>12</vt:i4>
      </vt:variant>
      <vt:variant>
        <vt:lpstr>主题</vt:lpstr>
      </vt:variant>
      <vt:variant>
        <vt:i4>1</vt:i4>
      </vt:variant>
      <vt:variant>
        <vt:lpstr>幻灯片标题</vt:lpstr>
      </vt:variant>
      <vt:variant>
        <vt:i4>18</vt:i4>
      </vt:variant>
    </vt:vector>
  </HeadingPairs>
  <TitlesOfParts>
    <vt:vector size="31" baseType="lpstr">
      <vt:lpstr>Arial</vt:lpstr>
      <vt:lpstr>SimSun</vt:lpstr>
      <vt:lpstr>Wingdings</vt:lpstr>
      <vt:lpstr>Arial</vt:lpstr>
      <vt:lpstr>Times New Roman</vt:lpstr>
      <vt:lpstr>Calibri</vt:lpstr>
      <vt:lpstr>EB Garamond</vt:lpstr>
      <vt:lpstr>Garamond</vt:lpstr>
      <vt:lpstr>Times New Roman</vt:lpstr>
      <vt:lpstr>Microsoft YaHei</vt:lpstr>
      <vt:lpstr>Arial Unicode MS</vt:lpstr>
      <vt:lpstr>Wingdings</vt:lpstr>
      <vt:lpstr>Office Theme</vt:lpstr>
      <vt:lpstr>Competences in authoring for a practitioner Audience</vt:lpstr>
      <vt:lpstr>Session flow</vt:lpstr>
      <vt:lpstr>Introduction</vt:lpstr>
      <vt:lpstr>REQUIRED COMPETENCES</vt:lpstr>
      <vt:lpstr>PowerPoint 演示文稿</vt:lpstr>
      <vt:lpstr>Article writing skills</vt:lpstr>
      <vt:lpstr>PowerPoint 演示文稿</vt:lpstr>
      <vt:lpstr>  Reflective Practice and  Critical Incident Analysis  </vt:lpstr>
      <vt:lpstr>Meaning of reflective practice</vt:lpstr>
      <vt:lpstr>Reflective Practice</vt:lpstr>
      <vt:lpstr> Critical Incident Analysis </vt:lpstr>
      <vt:lpstr>Reflective practice through  critical incident analysis</vt:lpstr>
      <vt:lpstr> Reflective Writing</vt:lpstr>
      <vt:lpstr>Key words that define reflective  writing</vt:lpstr>
      <vt:lpstr>PowerPoint 演示文稿</vt:lpstr>
      <vt:lpstr>PowerPoint 演示文稿</vt:lpstr>
      <vt:lpstr>PowerPoint 演示文稿</vt:lpstr>
      <vt:lpstr>Conclusion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Unit 2</dc:title>
  <dc:creator>User</dc:creator>
  <cp:lastModifiedBy>Reveiwer</cp:lastModifiedBy>
  <cp:revision>54</cp:revision>
  <dcterms:created xsi:type="dcterms:W3CDTF">2024-04-06T09:34:00Z</dcterms:created>
  <dcterms:modified xsi:type="dcterms:W3CDTF">2024-05-29T08:58:19Z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AF25155E7DE443818B03BE5A35F51EB6_13</vt:lpwstr>
  </property>
  <property fmtid="{D5CDD505-2E9C-101B-9397-08002B2CF9AE}" pid="3" name="KSOProductBuildVer">
    <vt:lpwstr>1033-12.2.0.16909</vt:lpwstr>
  </property>
</Properties>
</file>