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88" r:id="rId3"/>
    <p:sldId id="278" r:id="rId4"/>
    <p:sldId id="267" r:id="rId5"/>
    <p:sldId id="279" r:id="rId6"/>
    <p:sldId id="289" r:id="rId7"/>
    <p:sldId id="280" r:id="rId8"/>
    <p:sldId id="281" r:id="rId9"/>
    <p:sldId id="282" r:id="rId10"/>
    <p:sldId id="283" r:id="rId11"/>
    <p:sldId id="284" r:id="rId12"/>
    <p:sldId id="285" r:id="rId13"/>
    <p:sldId id="287" r:id="rId14"/>
    <p:sldId id="286"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660"/>
  </p:normalViewPr>
  <p:slideViewPr>
    <p:cSldViewPr snapToGrid="0">
      <p:cViewPr>
        <p:scale>
          <a:sx n="46" d="100"/>
          <a:sy n="46" d="100"/>
        </p:scale>
        <p:origin x="-1424" y="-5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a:extLst>
              <a:ext uri="{FF2B5EF4-FFF2-40B4-BE49-F238E27FC236}">
                <a16:creationId xmlns:a16="http://schemas.microsoft.com/office/drawing/2014/main" xmlns="" id="{23CCFD13-E6C0-5F0B-4692-66AFBEB99B89}"/>
              </a:ext>
            </a:extLst>
          </p:cNvPr>
          <p:cNvSpPr>
            <a:spLocks noGrp="1"/>
          </p:cNvSpPr>
          <p:nvPr>
            <p:ph type="ftr" sz="quarter" idx="11"/>
          </p:nvPr>
        </p:nvSpPr>
        <p:spPr>
          <a:xfrm>
            <a:off x="4165600" y="6356353"/>
            <a:ext cx="3860800" cy="365125"/>
          </a:xfrm>
          <a:prstGeom prst="rect">
            <a:avLst/>
          </a:prstGeom>
        </p:spPr>
        <p:txBody>
          <a:bodyPr/>
          <a:lstStyle>
            <a:lvl1pPr>
              <a:defRPr/>
            </a:lvl1pPr>
          </a:lstStyle>
          <a:p>
            <a:endParaRPr lang="x-none"/>
          </a:p>
        </p:txBody>
      </p:sp>
      <p:sp>
        <p:nvSpPr>
          <p:cNvPr id="6" name="Slide Number Placeholder 5">
            <a:extLst>
              <a:ext uri="{FF2B5EF4-FFF2-40B4-BE49-F238E27FC236}">
                <a16:creationId xmlns:a16="http://schemas.microsoft.com/office/drawing/2014/main" xmlns="" id="{8B14F718-33C2-29F3-4B28-78498AF2A4C1}"/>
              </a:ext>
            </a:extLst>
          </p:cNvPr>
          <p:cNvSpPr>
            <a:spLocks noGrp="1"/>
          </p:cNvSpPr>
          <p:nvPr>
            <p:ph type="sldNum" sz="quarter" idx="12"/>
          </p:nvPr>
        </p:nvSpPr>
        <p:spPr/>
        <p:txBody>
          <a:bodyPr/>
          <a:lstStyle>
            <a:lvl1pPr>
              <a:defRPr/>
            </a:lvl1pPr>
          </a:lstStyle>
          <a:p>
            <a:fld id="{FCD7D78B-A9F0-446A-9EE0-CDCB3FE48C08}" type="slidenum">
              <a:rPr lang="x-none" smtClean="0"/>
              <a:t>‹#›</a:t>
            </a:fld>
            <a:endParaRPr lang="x-none"/>
          </a:p>
        </p:txBody>
      </p:sp>
    </p:spTree>
    <p:extLst>
      <p:ext uri="{BB962C8B-B14F-4D97-AF65-F5344CB8AC3E}">
        <p14:creationId xmlns:p14="http://schemas.microsoft.com/office/powerpoint/2010/main" val="2307313702"/>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5E5B4E-C2B9-05B7-EEF5-98B5439BBF9A}"/>
              </a:ext>
            </a:extLst>
          </p:cNvPr>
          <p:cNvSpPr>
            <a:spLocks noGrp="1"/>
          </p:cNvSpPr>
          <p:nvPr>
            <p:ph type="dt" sz="half" idx="10"/>
          </p:nvPr>
        </p:nvSpPr>
        <p:spPr/>
        <p:txBody>
          <a:bodyPr/>
          <a:lstStyle>
            <a:lvl1pPr>
              <a:defRPr/>
            </a:lvl1pPr>
          </a:lstStyle>
          <a:p>
            <a:fld id="{38D6734E-6DC6-410C-A841-C3D3B90DE0E1}" type="datetimeFigureOut">
              <a:rPr lang="x-none" smtClean="0"/>
              <a:t>15/06/2024</a:t>
            </a:fld>
            <a:endParaRPr lang="x-none"/>
          </a:p>
        </p:txBody>
      </p:sp>
      <p:sp>
        <p:nvSpPr>
          <p:cNvPr id="5" name="Footer Placeholder 4">
            <a:extLst>
              <a:ext uri="{FF2B5EF4-FFF2-40B4-BE49-F238E27FC236}">
                <a16:creationId xmlns:a16="http://schemas.microsoft.com/office/drawing/2014/main" xmlns="" id="{9429E7DC-2A62-867C-E4F2-EE78BF0090D0}"/>
              </a:ext>
            </a:extLst>
          </p:cNvPr>
          <p:cNvSpPr>
            <a:spLocks noGrp="1"/>
          </p:cNvSpPr>
          <p:nvPr>
            <p:ph type="ftr" sz="quarter" idx="11"/>
          </p:nvPr>
        </p:nvSpPr>
        <p:spPr>
          <a:xfrm>
            <a:off x="4165600" y="6356353"/>
            <a:ext cx="3860800" cy="365125"/>
          </a:xfrm>
          <a:prstGeom prst="rect">
            <a:avLst/>
          </a:prstGeom>
        </p:spPr>
        <p:txBody>
          <a:bodyPr/>
          <a:lstStyle>
            <a:lvl1pPr>
              <a:defRPr/>
            </a:lvl1pPr>
          </a:lstStyle>
          <a:p>
            <a:endParaRPr lang="x-none"/>
          </a:p>
        </p:txBody>
      </p:sp>
      <p:sp>
        <p:nvSpPr>
          <p:cNvPr id="6" name="Slide Number Placeholder 5">
            <a:extLst>
              <a:ext uri="{FF2B5EF4-FFF2-40B4-BE49-F238E27FC236}">
                <a16:creationId xmlns:a16="http://schemas.microsoft.com/office/drawing/2014/main" xmlns="" id="{201F8F36-17FD-DFCF-13A4-9ECD0D8AD2EB}"/>
              </a:ext>
            </a:extLst>
          </p:cNvPr>
          <p:cNvSpPr>
            <a:spLocks noGrp="1"/>
          </p:cNvSpPr>
          <p:nvPr>
            <p:ph type="sldNum" sz="quarter" idx="12"/>
          </p:nvPr>
        </p:nvSpPr>
        <p:spPr/>
        <p:txBody>
          <a:bodyPr/>
          <a:lstStyle>
            <a:lvl1pPr>
              <a:defRPr/>
            </a:lvl1pPr>
          </a:lstStyle>
          <a:p>
            <a:fld id="{FCD7D78B-A9F0-446A-9EE0-CDCB3FE48C08}" type="slidenum">
              <a:rPr lang="x-none" smtClean="0"/>
              <a:t>‹#›</a:t>
            </a:fld>
            <a:endParaRPr lang="x-none"/>
          </a:p>
        </p:txBody>
      </p:sp>
    </p:spTree>
    <p:extLst>
      <p:ext uri="{BB962C8B-B14F-4D97-AF65-F5344CB8AC3E}">
        <p14:creationId xmlns:p14="http://schemas.microsoft.com/office/powerpoint/2010/main" val="97118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6DC467-7B3A-12E5-77F8-04AD3EF4C429}"/>
              </a:ext>
            </a:extLst>
          </p:cNvPr>
          <p:cNvSpPr>
            <a:spLocks noGrp="1"/>
          </p:cNvSpPr>
          <p:nvPr>
            <p:ph type="dt" sz="half" idx="10"/>
          </p:nvPr>
        </p:nvSpPr>
        <p:spPr/>
        <p:txBody>
          <a:bodyPr/>
          <a:lstStyle>
            <a:lvl1pPr>
              <a:defRPr/>
            </a:lvl1pPr>
          </a:lstStyle>
          <a:p>
            <a:fld id="{38D6734E-6DC6-410C-A841-C3D3B90DE0E1}" type="datetimeFigureOut">
              <a:rPr lang="x-none" smtClean="0"/>
              <a:t>15/06/2024</a:t>
            </a:fld>
            <a:endParaRPr lang="x-none"/>
          </a:p>
        </p:txBody>
      </p:sp>
      <p:sp>
        <p:nvSpPr>
          <p:cNvPr id="5" name="Footer Placeholder 4">
            <a:extLst>
              <a:ext uri="{FF2B5EF4-FFF2-40B4-BE49-F238E27FC236}">
                <a16:creationId xmlns:a16="http://schemas.microsoft.com/office/drawing/2014/main" xmlns="" id="{FD17770D-7538-640D-E719-98F174E77F34}"/>
              </a:ext>
            </a:extLst>
          </p:cNvPr>
          <p:cNvSpPr>
            <a:spLocks noGrp="1"/>
          </p:cNvSpPr>
          <p:nvPr>
            <p:ph type="ftr" sz="quarter" idx="11"/>
          </p:nvPr>
        </p:nvSpPr>
        <p:spPr>
          <a:xfrm>
            <a:off x="4165600" y="6356353"/>
            <a:ext cx="3860800" cy="365125"/>
          </a:xfrm>
          <a:prstGeom prst="rect">
            <a:avLst/>
          </a:prstGeom>
        </p:spPr>
        <p:txBody>
          <a:bodyPr/>
          <a:lstStyle>
            <a:lvl1pPr>
              <a:defRPr/>
            </a:lvl1pPr>
          </a:lstStyle>
          <a:p>
            <a:endParaRPr lang="x-none"/>
          </a:p>
        </p:txBody>
      </p:sp>
      <p:sp>
        <p:nvSpPr>
          <p:cNvPr id="6" name="Slide Number Placeholder 5">
            <a:extLst>
              <a:ext uri="{FF2B5EF4-FFF2-40B4-BE49-F238E27FC236}">
                <a16:creationId xmlns:a16="http://schemas.microsoft.com/office/drawing/2014/main" xmlns="" id="{5A66D51F-5F70-B7A2-7182-9DF369C91623}"/>
              </a:ext>
            </a:extLst>
          </p:cNvPr>
          <p:cNvSpPr>
            <a:spLocks noGrp="1"/>
          </p:cNvSpPr>
          <p:nvPr>
            <p:ph type="sldNum" sz="quarter" idx="12"/>
          </p:nvPr>
        </p:nvSpPr>
        <p:spPr/>
        <p:txBody>
          <a:bodyPr/>
          <a:lstStyle>
            <a:lvl1pPr>
              <a:defRPr/>
            </a:lvl1pPr>
          </a:lstStyle>
          <a:p>
            <a:fld id="{FCD7D78B-A9F0-446A-9EE0-CDCB3FE48C08}" type="slidenum">
              <a:rPr lang="x-none" smtClean="0"/>
              <a:t>‹#›</a:t>
            </a:fld>
            <a:endParaRPr lang="x-none"/>
          </a:p>
        </p:txBody>
      </p:sp>
    </p:spTree>
    <p:extLst>
      <p:ext uri="{BB962C8B-B14F-4D97-AF65-F5344CB8AC3E}">
        <p14:creationId xmlns:p14="http://schemas.microsoft.com/office/powerpoint/2010/main" val="163934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1791EA-AD9A-5F6F-A9F7-EDE88852FA6F}"/>
              </a:ext>
            </a:extLst>
          </p:cNvPr>
          <p:cNvSpPr>
            <a:spLocks noGrp="1"/>
          </p:cNvSpPr>
          <p:nvPr>
            <p:ph type="dt" sz="half" idx="10"/>
          </p:nvPr>
        </p:nvSpPr>
        <p:spPr/>
        <p:txBody>
          <a:bodyPr/>
          <a:lstStyle>
            <a:lvl1pPr>
              <a:defRPr/>
            </a:lvl1pPr>
          </a:lstStyle>
          <a:p>
            <a:fld id="{38D6734E-6DC6-410C-A841-C3D3B90DE0E1}" type="datetimeFigureOut">
              <a:rPr lang="x-none" smtClean="0"/>
              <a:t>15/06/2024</a:t>
            </a:fld>
            <a:endParaRPr lang="x-none"/>
          </a:p>
        </p:txBody>
      </p:sp>
      <p:sp>
        <p:nvSpPr>
          <p:cNvPr id="5" name="Footer Placeholder 4">
            <a:extLst>
              <a:ext uri="{FF2B5EF4-FFF2-40B4-BE49-F238E27FC236}">
                <a16:creationId xmlns:a16="http://schemas.microsoft.com/office/drawing/2014/main" xmlns="" id="{8299763E-B76D-63AC-71FC-75ECB783721D}"/>
              </a:ext>
            </a:extLst>
          </p:cNvPr>
          <p:cNvSpPr>
            <a:spLocks noGrp="1"/>
          </p:cNvSpPr>
          <p:nvPr>
            <p:ph type="ftr" sz="quarter" idx="11"/>
          </p:nvPr>
        </p:nvSpPr>
        <p:spPr>
          <a:xfrm>
            <a:off x="4165600" y="6356353"/>
            <a:ext cx="3860800" cy="365125"/>
          </a:xfrm>
          <a:prstGeom prst="rect">
            <a:avLst/>
          </a:prstGeom>
        </p:spPr>
        <p:txBody>
          <a:bodyPr/>
          <a:lstStyle>
            <a:lvl1pPr>
              <a:defRPr/>
            </a:lvl1pPr>
          </a:lstStyle>
          <a:p>
            <a:endParaRPr lang="x-none"/>
          </a:p>
        </p:txBody>
      </p:sp>
      <p:sp>
        <p:nvSpPr>
          <p:cNvPr id="6" name="Slide Number Placeholder 5">
            <a:extLst>
              <a:ext uri="{FF2B5EF4-FFF2-40B4-BE49-F238E27FC236}">
                <a16:creationId xmlns:a16="http://schemas.microsoft.com/office/drawing/2014/main" xmlns="" id="{93E98AF8-F498-DE8D-5A83-2C4D71E16B43}"/>
              </a:ext>
            </a:extLst>
          </p:cNvPr>
          <p:cNvSpPr>
            <a:spLocks noGrp="1"/>
          </p:cNvSpPr>
          <p:nvPr>
            <p:ph type="sldNum" sz="quarter" idx="12"/>
          </p:nvPr>
        </p:nvSpPr>
        <p:spPr/>
        <p:txBody>
          <a:bodyPr/>
          <a:lstStyle>
            <a:lvl1pPr>
              <a:defRPr/>
            </a:lvl1pPr>
          </a:lstStyle>
          <a:p>
            <a:fld id="{FCD7D78B-A9F0-446A-9EE0-CDCB3FE48C08}" type="slidenum">
              <a:rPr lang="x-none" smtClean="0"/>
              <a:t>‹#›</a:t>
            </a:fld>
            <a:endParaRPr lang="x-none"/>
          </a:p>
        </p:txBody>
      </p:sp>
    </p:spTree>
    <p:extLst>
      <p:ext uri="{BB962C8B-B14F-4D97-AF65-F5344CB8AC3E}">
        <p14:creationId xmlns:p14="http://schemas.microsoft.com/office/powerpoint/2010/main" val="276337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219F40B-A773-1235-5BF1-A617F73FA973}"/>
              </a:ext>
            </a:extLst>
          </p:cNvPr>
          <p:cNvSpPr>
            <a:spLocks noGrp="1"/>
          </p:cNvSpPr>
          <p:nvPr>
            <p:ph type="dt" sz="half" idx="10"/>
          </p:nvPr>
        </p:nvSpPr>
        <p:spPr/>
        <p:txBody>
          <a:bodyPr/>
          <a:lstStyle>
            <a:lvl1pPr>
              <a:defRPr/>
            </a:lvl1pPr>
          </a:lstStyle>
          <a:p>
            <a:fld id="{38D6734E-6DC6-410C-A841-C3D3B90DE0E1}" type="datetimeFigureOut">
              <a:rPr lang="x-none" smtClean="0"/>
              <a:t>15/06/2024</a:t>
            </a:fld>
            <a:endParaRPr lang="x-none"/>
          </a:p>
        </p:txBody>
      </p:sp>
      <p:sp>
        <p:nvSpPr>
          <p:cNvPr id="5" name="Footer Placeholder 4">
            <a:extLst>
              <a:ext uri="{FF2B5EF4-FFF2-40B4-BE49-F238E27FC236}">
                <a16:creationId xmlns:a16="http://schemas.microsoft.com/office/drawing/2014/main" xmlns="" id="{D80A20AF-C247-2701-7CB9-B6B93B16F4C1}"/>
              </a:ext>
            </a:extLst>
          </p:cNvPr>
          <p:cNvSpPr>
            <a:spLocks noGrp="1"/>
          </p:cNvSpPr>
          <p:nvPr>
            <p:ph type="ftr" sz="quarter" idx="11"/>
          </p:nvPr>
        </p:nvSpPr>
        <p:spPr>
          <a:xfrm>
            <a:off x="4165600" y="6356353"/>
            <a:ext cx="3860800" cy="365125"/>
          </a:xfrm>
          <a:prstGeom prst="rect">
            <a:avLst/>
          </a:prstGeom>
        </p:spPr>
        <p:txBody>
          <a:bodyPr/>
          <a:lstStyle>
            <a:lvl1pPr>
              <a:defRPr/>
            </a:lvl1pPr>
          </a:lstStyle>
          <a:p>
            <a:endParaRPr lang="x-none"/>
          </a:p>
        </p:txBody>
      </p:sp>
      <p:sp>
        <p:nvSpPr>
          <p:cNvPr id="6" name="Slide Number Placeholder 5">
            <a:extLst>
              <a:ext uri="{FF2B5EF4-FFF2-40B4-BE49-F238E27FC236}">
                <a16:creationId xmlns:a16="http://schemas.microsoft.com/office/drawing/2014/main" xmlns="" id="{393E9AAD-4EE2-7882-C8FF-6C22AB8DFD0A}"/>
              </a:ext>
            </a:extLst>
          </p:cNvPr>
          <p:cNvSpPr>
            <a:spLocks noGrp="1"/>
          </p:cNvSpPr>
          <p:nvPr>
            <p:ph type="sldNum" sz="quarter" idx="12"/>
          </p:nvPr>
        </p:nvSpPr>
        <p:spPr/>
        <p:txBody>
          <a:bodyPr/>
          <a:lstStyle>
            <a:lvl1pPr>
              <a:defRPr/>
            </a:lvl1pPr>
          </a:lstStyle>
          <a:p>
            <a:fld id="{FCD7D78B-A9F0-446A-9EE0-CDCB3FE48C08}" type="slidenum">
              <a:rPr lang="x-none" smtClean="0"/>
              <a:t>‹#›</a:t>
            </a:fld>
            <a:endParaRPr lang="x-none"/>
          </a:p>
        </p:txBody>
      </p:sp>
    </p:spTree>
    <p:extLst>
      <p:ext uri="{BB962C8B-B14F-4D97-AF65-F5344CB8AC3E}">
        <p14:creationId xmlns:p14="http://schemas.microsoft.com/office/powerpoint/2010/main" val="314758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02FF8A93-444D-2B1C-5201-2FB8F8321A0A}"/>
              </a:ext>
            </a:extLst>
          </p:cNvPr>
          <p:cNvSpPr>
            <a:spLocks noGrp="1"/>
          </p:cNvSpPr>
          <p:nvPr>
            <p:ph type="dt" sz="half" idx="10"/>
          </p:nvPr>
        </p:nvSpPr>
        <p:spPr/>
        <p:txBody>
          <a:bodyPr/>
          <a:lstStyle>
            <a:lvl1pPr>
              <a:defRPr/>
            </a:lvl1pPr>
          </a:lstStyle>
          <a:p>
            <a:fld id="{38D6734E-6DC6-410C-A841-C3D3B90DE0E1}" type="datetimeFigureOut">
              <a:rPr lang="x-none" smtClean="0"/>
              <a:t>15/06/2024</a:t>
            </a:fld>
            <a:endParaRPr lang="x-none"/>
          </a:p>
        </p:txBody>
      </p:sp>
      <p:sp>
        <p:nvSpPr>
          <p:cNvPr id="6" name="Footer Placeholder 4">
            <a:extLst>
              <a:ext uri="{FF2B5EF4-FFF2-40B4-BE49-F238E27FC236}">
                <a16:creationId xmlns:a16="http://schemas.microsoft.com/office/drawing/2014/main" xmlns="" id="{48BA4C8E-70D2-C28B-9AAE-F607A10724A3}"/>
              </a:ext>
            </a:extLst>
          </p:cNvPr>
          <p:cNvSpPr>
            <a:spLocks noGrp="1"/>
          </p:cNvSpPr>
          <p:nvPr>
            <p:ph type="ftr" sz="quarter" idx="11"/>
          </p:nvPr>
        </p:nvSpPr>
        <p:spPr>
          <a:xfrm>
            <a:off x="4165600" y="6356353"/>
            <a:ext cx="3860800" cy="365125"/>
          </a:xfrm>
          <a:prstGeom prst="rect">
            <a:avLst/>
          </a:prstGeom>
        </p:spPr>
        <p:txBody>
          <a:bodyPr/>
          <a:lstStyle>
            <a:lvl1pPr>
              <a:defRPr/>
            </a:lvl1pPr>
          </a:lstStyle>
          <a:p>
            <a:endParaRPr lang="x-none"/>
          </a:p>
        </p:txBody>
      </p:sp>
      <p:sp>
        <p:nvSpPr>
          <p:cNvPr id="7" name="Slide Number Placeholder 5">
            <a:extLst>
              <a:ext uri="{FF2B5EF4-FFF2-40B4-BE49-F238E27FC236}">
                <a16:creationId xmlns:a16="http://schemas.microsoft.com/office/drawing/2014/main" xmlns="" id="{F9F45054-A9AE-7BE5-FEB2-99B5A33A6934}"/>
              </a:ext>
            </a:extLst>
          </p:cNvPr>
          <p:cNvSpPr>
            <a:spLocks noGrp="1"/>
          </p:cNvSpPr>
          <p:nvPr>
            <p:ph type="sldNum" sz="quarter" idx="12"/>
          </p:nvPr>
        </p:nvSpPr>
        <p:spPr/>
        <p:txBody>
          <a:bodyPr/>
          <a:lstStyle>
            <a:lvl1pPr>
              <a:defRPr/>
            </a:lvl1pPr>
          </a:lstStyle>
          <a:p>
            <a:fld id="{FCD7D78B-A9F0-446A-9EE0-CDCB3FE48C08}" type="slidenum">
              <a:rPr lang="x-none" smtClean="0"/>
              <a:t>‹#›</a:t>
            </a:fld>
            <a:endParaRPr lang="x-none"/>
          </a:p>
        </p:txBody>
      </p:sp>
    </p:spTree>
    <p:extLst>
      <p:ext uri="{BB962C8B-B14F-4D97-AF65-F5344CB8AC3E}">
        <p14:creationId xmlns:p14="http://schemas.microsoft.com/office/powerpoint/2010/main" val="9532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49D48927-67EA-A4D3-088A-5337E7E110B5}"/>
              </a:ext>
            </a:extLst>
          </p:cNvPr>
          <p:cNvSpPr>
            <a:spLocks noGrp="1"/>
          </p:cNvSpPr>
          <p:nvPr>
            <p:ph type="dt" sz="half" idx="10"/>
          </p:nvPr>
        </p:nvSpPr>
        <p:spPr/>
        <p:txBody>
          <a:bodyPr/>
          <a:lstStyle>
            <a:lvl1pPr>
              <a:defRPr/>
            </a:lvl1pPr>
          </a:lstStyle>
          <a:p>
            <a:fld id="{38D6734E-6DC6-410C-A841-C3D3B90DE0E1}" type="datetimeFigureOut">
              <a:rPr lang="x-none" smtClean="0"/>
              <a:t>15/06/2024</a:t>
            </a:fld>
            <a:endParaRPr lang="x-none"/>
          </a:p>
        </p:txBody>
      </p:sp>
      <p:sp>
        <p:nvSpPr>
          <p:cNvPr id="8" name="Footer Placeholder 4">
            <a:extLst>
              <a:ext uri="{FF2B5EF4-FFF2-40B4-BE49-F238E27FC236}">
                <a16:creationId xmlns:a16="http://schemas.microsoft.com/office/drawing/2014/main" xmlns="" id="{FB2166E8-5641-E97F-9BE6-8374AC4EA8F0}"/>
              </a:ext>
            </a:extLst>
          </p:cNvPr>
          <p:cNvSpPr>
            <a:spLocks noGrp="1"/>
          </p:cNvSpPr>
          <p:nvPr>
            <p:ph type="ftr" sz="quarter" idx="11"/>
          </p:nvPr>
        </p:nvSpPr>
        <p:spPr>
          <a:xfrm>
            <a:off x="4165600" y="6356353"/>
            <a:ext cx="3860800" cy="365125"/>
          </a:xfrm>
          <a:prstGeom prst="rect">
            <a:avLst/>
          </a:prstGeom>
        </p:spPr>
        <p:txBody>
          <a:bodyPr/>
          <a:lstStyle>
            <a:lvl1pPr>
              <a:defRPr/>
            </a:lvl1pPr>
          </a:lstStyle>
          <a:p>
            <a:endParaRPr lang="x-none"/>
          </a:p>
        </p:txBody>
      </p:sp>
      <p:sp>
        <p:nvSpPr>
          <p:cNvPr id="9" name="Slide Number Placeholder 5">
            <a:extLst>
              <a:ext uri="{FF2B5EF4-FFF2-40B4-BE49-F238E27FC236}">
                <a16:creationId xmlns:a16="http://schemas.microsoft.com/office/drawing/2014/main" xmlns="" id="{1ED9E567-0951-2B79-4043-E1BFB54CB3F7}"/>
              </a:ext>
            </a:extLst>
          </p:cNvPr>
          <p:cNvSpPr>
            <a:spLocks noGrp="1"/>
          </p:cNvSpPr>
          <p:nvPr>
            <p:ph type="sldNum" sz="quarter" idx="12"/>
          </p:nvPr>
        </p:nvSpPr>
        <p:spPr/>
        <p:txBody>
          <a:bodyPr/>
          <a:lstStyle>
            <a:lvl1pPr>
              <a:defRPr/>
            </a:lvl1pPr>
          </a:lstStyle>
          <a:p>
            <a:fld id="{FCD7D78B-A9F0-446A-9EE0-CDCB3FE48C08}" type="slidenum">
              <a:rPr lang="x-none" smtClean="0"/>
              <a:t>‹#›</a:t>
            </a:fld>
            <a:endParaRPr lang="x-none"/>
          </a:p>
        </p:txBody>
      </p:sp>
    </p:spTree>
    <p:extLst>
      <p:ext uri="{BB962C8B-B14F-4D97-AF65-F5344CB8AC3E}">
        <p14:creationId xmlns:p14="http://schemas.microsoft.com/office/powerpoint/2010/main" val="95219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D559E87A-1FD3-90E7-91AD-AB7C61C9BA8B}"/>
              </a:ext>
            </a:extLst>
          </p:cNvPr>
          <p:cNvSpPr>
            <a:spLocks noGrp="1"/>
          </p:cNvSpPr>
          <p:nvPr>
            <p:ph type="dt" sz="half" idx="10"/>
          </p:nvPr>
        </p:nvSpPr>
        <p:spPr/>
        <p:txBody>
          <a:bodyPr/>
          <a:lstStyle>
            <a:lvl1pPr>
              <a:defRPr/>
            </a:lvl1pPr>
          </a:lstStyle>
          <a:p>
            <a:fld id="{38D6734E-6DC6-410C-A841-C3D3B90DE0E1}" type="datetimeFigureOut">
              <a:rPr lang="x-none" smtClean="0"/>
              <a:t>15/06/2024</a:t>
            </a:fld>
            <a:endParaRPr lang="x-none"/>
          </a:p>
        </p:txBody>
      </p:sp>
      <p:sp>
        <p:nvSpPr>
          <p:cNvPr id="4" name="Footer Placeholder 4">
            <a:extLst>
              <a:ext uri="{FF2B5EF4-FFF2-40B4-BE49-F238E27FC236}">
                <a16:creationId xmlns:a16="http://schemas.microsoft.com/office/drawing/2014/main" xmlns="" id="{8B2C3B83-57E9-0813-43DB-2DBFC4393406}"/>
              </a:ext>
            </a:extLst>
          </p:cNvPr>
          <p:cNvSpPr>
            <a:spLocks noGrp="1"/>
          </p:cNvSpPr>
          <p:nvPr>
            <p:ph type="ftr" sz="quarter" idx="11"/>
          </p:nvPr>
        </p:nvSpPr>
        <p:spPr>
          <a:xfrm>
            <a:off x="4165600" y="6356353"/>
            <a:ext cx="3860800" cy="365125"/>
          </a:xfrm>
          <a:prstGeom prst="rect">
            <a:avLst/>
          </a:prstGeom>
        </p:spPr>
        <p:txBody>
          <a:bodyPr/>
          <a:lstStyle>
            <a:lvl1pPr>
              <a:defRPr/>
            </a:lvl1pPr>
          </a:lstStyle>
          <a:p>
            <a:endParaRPr lang="x-none"/>
          </a:p>
        </p:txBody>
      </p:sp>
      <p:sp>
        <p:nvSpPr>
          <p:cNvPr id="5" name="Slide Number Placeholder 5">
            <a:extLst>
              <a:ext uri="{FF2B5EF4-FFF2-40B4-BE49-F238E27FC236}">
                <a16:creationId xmlns:a16="http://schemas.microsoft.com/office/drawing/2014/main" xmlns="" id="{4788CD58-36A6-4000-8FCB-C115BD09AB9F}"/>
              </a:ext>
            </a:extLst>
          </p:cNvPr>
          <p:cNvSpPr>
            <a:spLocks noGrp="1"/>
          </p:cNvSpPr>
          <p:nvPr>
            <p:ph type="sldNum" sz="quarter" idx="12"/>
          </p:nvPr>
        </p:nvSpPr>
        <p:spPr/>
        <p:txBody>
          <a:bodyPr/>
          <a:lstStyle>
            <a:lvl1pPr>
              <a:defRPr/>
            </a:lvl1pPr>
          </a:lstStyle>
          <a:p>
            <a:fld id="{FCD7D78B-A9F0-446A-9EE0-CDCB3FE48C08}" type="slidenum">
              <a:rPr lang="x-none" smtClean="0"/>
              <a:t>‹#›</a:t>
            </a:fld>
            <a:endParaRPr lang="x-none"/>
          </a:p>
        </p:txBody>
      </p:sp>
    </p:spTree>
    <p:extLst>
      <p:ext uri="{BB962C8B-B14F-4D97-AF65-F5344CB8AC3E}">
        <p14:creationId xmlns:p14="http://schemas.microsoft.com/office/powerpoint/2010/main" val="289120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E6733D1D-45C5-3F85-C7DF-2EA8822B56AD}"/>
              </a:ext>
            </a:extLst>
          </p:cNvPr>
          <p:cNvSpPr>
            <a:spLocks noGrp="1"/>
          </p:cNvSpPr>
          <p:nvPr>
            <p:ph type="dt" sz="half" idx="10"/>
          </p:nvPr>
        </p:nvSpPr>
        <p:spPr/>
        <p:txBody>
          <a:bodyPr/>
          <a:lstStyle>
            <a:lvl1pPr>
              <a:defRPr/>
            </a:lvl1pPr>
          </a:lstStyle>
          <a:p>
            <a:fld id="{38D6734E-6DC6-410C-A841-C3D3B90DE0E1}" type="datetimeFigureOut">
              <a:rPr lang="x-none" smtClean="0"/>
              <a:t>15/06/2024</a:t>
            </a:fld>
            <a:endParaRPr lang="x-none"/>
          </a:p>
        </p:txBody>
      </p:sp>
      <p:sp>
        <p:nvSpPr>
          <p:cNvPr id="3" name="Footer Placeholder 4">
            <a:extLst>
              <a:ext uri="{FF2B5EF4-FFF2-40B4-BE49-F238E27FC236}">
                <a16:creationId xmlns:a16="http://schemas.microsoft.com/office/drawing/2014/main" xmlns="" id="{B5A9BB33-ECDC-D4A9-68F9-78CB7B255013}"/>
              </a:ext>
            </a:extLst>
          </p:cNvPr>
          <p:cNvSpPr>
            <a:spLocks noGrp="1"/>
          </p:cNvSpPr>
          <p:nvPr>
            <p:ph type="ftr" sz="quarter" idx="11"/>
          </p:nvPr>
        </p:nvSpPr>
        <p:spPr>
          <a:xfrm>
            <a:off x="4165600" y="6356353"/>
            <a:ext cx="3860800" cy="365125"/>
          </a:xfrm>
          <a:prstGeom prst="rect">
            <a:avLst/>
          </a:prstGeom>
        </p:spPr>
        <p:txBody>
          <a:bodyPr/>
          <a:lstStyle>
            <a:lvl1pPr>
              <a:defRPr/>
            </a:lvl1pPr>
          </a:lstStyle>
          <a:p>
            <a:endParaRPr lang="x-none"/>
          </a:p>
        </p:txBody>
      </p:sp>
      <p:sp>
        <p:nvSpPr>
          <p:cNvPr id="4" name="Slide Number Placeholder 5">
            <a:extLst>
              <a:ext uri="{FF2B5EF4-FFF2-40B4-BE49-F238E27FC236}">
                <a16:creationId xmlns:a16="http://schemas.microsoft.com/office/drawing/2014/main" xmlns="" id="{FE15E378-4F12-FDE1-8D23-7DB86EBF7EF5}"/>
              </a:ext>
            </a:extLst>
          </p:cNvPr>
          <p:cNvSpPr>
            <a:spLocks noGrp="1"/>
          </p:cNvSpPr>
          <p:nvPr>
            <p:ph type="sldNum" sz="quarter" idx="12"/>
          </p:nvPr>
        </p:nvSpPr>
        <p:spPr/>
        <p:txBody>
          <a:bodyPr/>
          <a:lstStyle>
            <a:lvl1pPr>
              <a:defRPr/>
            </a:lvl1pPr>
          </a:lstStyle>
          <a:p>
            <a:fld id="{FCD7D78B-A9F0-446A-9EE0-CDCB3FE48C08}" type="slidenum">
              <a:rPr lang="x-none" smtClean="0"/>
              <a:t>‹#›</a:t>
            </a:fld>
            <a:endParaRPr lang="x-none"/>
          </a:p>
        </p:txBody>
      </p:sp>
    </p:spTree>
    <p:extLst>
      <p:ext uri="{BB962C8B-B14F-4D97-AF65-F5344CB8AC3E}">
        <p14:creationId xmlns:p14="http://schemas.microsoft.com/office/powerpoint/2010/main" val="211900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B0D6A106-D110-483C-692C-D84F76D57418}"/>
              </a:ext>
            </a:extLst>
          </p:cNvPr>
          <p:cNvSpPr>
            <a:spLocks noGrp="1"/>
          </p:cNvSpPr>
          <p:nvPr>
            <p:ph type="dt" sz="half" idx="10"/>
          </p:nvPr>
        </p:nvSpPr>
        <p:spPr/>
        <p:txBody>
          <a:bodyPr/>
          <a:lstStyle>
            <a:lvl1pPr>
              <a:defRPr/>
            </a:lvl1pPr>
          </a:lstStyle>
          <a:p>
            <a:fld id="{38D6734E-6DC6-410C-A841-C3D3B90DE0E1}" type="datetimeFigureOut">
              <a:rPr lang="x-none" smtClean="0"/>
              <a:t>15/06/2024</a:t>
            </a:fld>
            <a:endParaRPr lang="x-none"/>
          </a:p>
        </p:txBody>
      </p:sp>
      <p:sp>
        <p:nvSpPr>
          <p:cNvPr id="6" name="Footer Placeholder 4">
            <a:extLst>
              <a:ext uri="{FF2B5EF4-FFF2-40B4-BE49-F238E27FC236}">
                <a16:creationId xmlns:a16="http://schemas.microsoft.com/office/drawing/2014/main" xmlns="" id="{93ABE260-91BB-2EFC-6935-93E41E95AB10}"/>
              </a:ext>
            </a:extLst>
          </p:cNvPr>
          <p:cNvSpPr>
            <a:spLocks noGrp="1"/>
          </p:cNvSpPr>
          <p:nvPr>
            <p:ph type="ftr" sz="quarter" idx="11"/>
          </p:nvPr>
        </p:nvSpPr>
        <p:spPr>
          <a:xfrm>
            <a:off x="4165600" y="6356353"/>
            <a:ext cx="3860800" cy="365125"/>
          </a:xfrm>
          <a:prstGeom prst="rect">
            <a:avLst/>
          </a:prstGeom>
        </p:spPr>
        <p:txBody>
          <a:bodyPr/>
          <a:lstStyle>
            <a:lvl1pPr>
              <a:defRPr/>
            </a:lvl1pPr>
          </a:lstStyle>
          <a:p>
            <a:endParaRPr lang="x-none"/>
          </a:p>
        </p:txBody>
      </p:sp>
      <p:sp>
        <p:nvSpPr>
          <p:cNvPr id="7" name="Slide Number Placeholder 5">
            <a:extLst>
              <a:ext uri="{FF2B5EF4-FFF2-40B4-BE49-F238E27FC236}">
                <a16:creationId xmlns:a16="http://schemas.microsoft.com/office/drawing/2014/main" xmlns="" id="{FB0487A2-4279-D46A-1B5C-76792D10E776}"/>
              </a:ext>
            </a:extLst>
          </p:cNvPr>
          <p:cNvSpPr>
            <a:spLocks noGrp="1"/>
          </p:cNvSpPr>
          <p:nvPr>
            <p:ph type="sldNum" sz="quarter" idx="12"/>
          </p:nvPr>
        </p:nvSpPr>
        <p:spPr/>
        <p:txBody>
          <a:bodyPr/>
          <a:lstStyle>
            <a:lvl1pPr>
              <a:defRPr/>
            </a:lvl1pPr>
          </a:lstStyle>
          <a:p>
            <a:fld id="{FCD7D78B-A9F0-446A-9EE0-CDCB3FE48C08}" type="slidenum">
              <a:rPr lang="x-none" smtClean="0"/>
              <a:t>‹#›</a:t>
            </a:fld>
            <a:endParaRPr lang="x-none"/>
          </a:p>
        </p:txBody>
      </p:sp>
    </p:spTree>
    <p:extLst>
      <p:ext uri="{BB962C8B-B14F-4D97-AF65-F5344CB8AC3E}">
        <p14:creationId xmlns:p14="http://schemas.microsoft.com/office/powerpoint/2010/main" val="291266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E6C34DDE-95D1-F03C-457E-42079A6B529C}"/>
              </a:ext>
            </a:extLst>
          </p:cNvPr>
          <p:cNvSpPr>
            <a:spLocks noGrp="1"/>
          </p:cNvSpPr>
          <p:nvPr>
            <p:ph type="dt" sz="half" idx="10"/>
          </p:nvPr>
        </p:nvSpPr>
        <p:spPr/>
        <p:txBody>
          <a:bodyPr/>
          <a:lstStyle>
            <a:lvl1pPr>
              <a:defRPr/>
            </a:lvl1pPr>
          </a:lstStyle>
          <a:p>
            <a:fld id="{38D6734E-6DC6-410C-A841-C3D3B90DE0E1}" type="datetimeFigureOut">
              <a:rPr lang="x-none" smtClean="0"/>
              <a:t>15/06/2024</a:t>
            </a:fld>
            <a:endParaRPr lang="x-none"/>
          </a:p>
        </p:txBody>
      </p:sp>
      <p:sp>
        <p:nvSpPr>
          <p:cNvPr id="6" name="Footer Placeholder 4">
            <a:extLst>
              <a:ext uri="{FF2B5EF4-FFF2-40B4-BE49-F238E27FC236}">
                <a16:creationId xmlns:a16="http://schemas.microsoft.com/office/drawing/2014/main" xmlns="" id="{E852D91D-E602-CA42-6FDF-424102766BE3}"/>
              </a:ext>
            </a:extLst>
          </p:cNvPr>
          <p:cNvSpPr>
            <a:spLocks noGrp="1"/>
          </p:cNvSpPr>
          <p:nvPr>
            <p:ph type="ftr" sz="quarter" idx="11"/>
          </p:nvPr>
        </p:nvSpPr>
        <p:spPr>
          <a:xfrm>
            <a:off x="4165600" y="6356353"/>
            <a:ext cx="3860800" cy="365125"/>
          </a:xfrm>
          <a:prstGeom prst="rect">
            <a:avLst/>
          </a:prstGeom>
        </p:spPr>
        <p:txBody>
          <a:bodyPr/>
          <a:lstStyle>
            <a:lvl1pPr>
              <a:defRPr/>
            </a:lvl1pPr>
          </a:lstStyle>
          <a:p>
            <a:endParaRPr lang="x-none"/>
          </a:p>
        </p:txBody>
      </p:sp>
      <p:sp>
        <p:nvSpPr>
          <p:cNvPr id="7" name="Slide Number Placeholder 5">
            <a:extLst>
              <a:ext uri="{FF2B5EF4-FFF2-40B4-BE49-F238E27FC236}">
                <a16:creationId xmlns:a16="http://schemas.microsoft.com/office/drawing/2014/main" xmlns="" id="{D9340589-36D3-03E7-D298-CC9E7CDFFDBC}"/>
              </a:ext>
            </a:extLst>
          </p:cNvPr>
          <p:cNvSpPr>
            <a:spLocks noGrp="1"/>
          </p:cNvSpPr>
          <p:nvPr>
            <p:ph type="sldNum" sz="quarter" idx="12"/>
          </p:nvPr>
        </p:nvSpPr>
        <p:spPr/>
        <p:txBody>
          <a:bodyPr/>
          <a:lstStyle>
            <a:lvl1pPr>
              <a:defRPr/>
            </a:lvl1pPr>
          </a:lstStyle>
          <a:p>
            <a:fld id="{FCD7D78B-A9F0-446A-9EE0-CDCB3FE48C08}" type="slidenum">
              <a:rPr lang="x-none" smtClean="0"/>
              <a:t>‹#›</a:t>
            </a:fld>
            <a:endParaRPr lang="x-none"/>
          </a:p>
        </p:txBody>
      </p:sp>
    </p:spTree>
    <p:extLst>
      <p:ext uri="{BB962C8B-B14F-4D97-AF65-F5344CB8AC3E}">
        <p14:creationId xmlns:p14="http://schemas.microsoft.com/office/powerpoint/2010/main" val="146814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4E31D5F8-B69F-E8B4-EB5D-78C8A2281E5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xmlns="" id="{33524E3E-DEA9-D0B0-6247-AE3112145D25}"/>
              </a:ext>
            </a:extLst>
          </p:cNvPr>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xmlns="" id="{0C6F05E6-115D-9945-9C75-76F3B758BA7C}"/>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38D6734E-6DC6-410C-A841-C3D3B90DE0E1}" type="datetimeFigureOut">
              <a:rPr lang="x-none" smtClean="0"/>
              <a:t>15/06/2024</a:t>
            </a:fld>
            <a:endParaRPr lang="x-none"/>
          </a:p>
        </p:txBody>
      </p:sp>
      <p:sp>
        <p:nvSpPr>
          <p:cNvPr id="6" name="Slide Number Placeholder 5">
            <a:extLst>
              <a:ext uri="{FF2B5EF4-FFF2-40B4-BE49-F238E27FC236}">
                <a16:creationId xmlns:a16="http://schemas.microsoft.com/office/drawing/2014/main" xmlns="" id="{C787BD27-926E-385B-C935-055FC07B9980}"/>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CD7D78B-A9F0-446A-9EE0-CDCB3FE48C08}" type="slidenum">
              <a:rPr lang="x-none" smtClean="0"/>
              <a:t>‹#›</a:t>
            </a:fld>
            <a:endParaRPr lang="x-none"/>
          </a:p>
        </p:txBody>
      </p:sp>
      <p:sp>
        <p:nvSpPr>
          <p:cNvPr id="7" name="TextBox 6">
            <a:extLst>
              <a:ext uri="{FF2B5EF4-FFF2-40B4-BE49-F238E27FC236}">
                <a16:creationId xmlns:a16="http://schemas.microsoft.com/office/drawing/2014/main" xmlns="" id="{32AF00E1-02B1-3221-D191-12D8A81AC67E}"/>
              </a:ext>
            </a:extLst>
          </p:cNvPr>
          <p:cNvSpPr txBox="1"/>
          <p:nvPr/>
        </p:nvSpPr>
        <p:spPr>
          <a:xfrm>
            <a:off x="1584518" y="6388173"/>
            <a:ext cx="6328836" cy="276999"/>
          </a:xfrm>
          <a:prstGeom prst="rect">
            <a:avLst/>
          </a:prstGeom>
          <a:noFill/>
        </p:spPr>
        <p:txBody>
          <a:bodyPr wrap="square">
            <a:spAutoFit/>
          </a:bodyPr>
          <a:lstStyle/>
          <a:p>
            <a:pPr>
              <a:defRPr/>
            </a:pPr>
            <a:r>
              <a:rPr lang="en-US" sz="1200" b="1" dirty="0">
                <a:solidFill>
                  <a:srgbClr val="0000CC"/>
                </a:solidFill>
                <a:latin typeface="Adobe Garamond Pro Bold" panose="02020702060506020403" pitchFamily="18" charset="0"/>
              </a:rPr>
              <a:t>ISO 9001:2015 Certified</a:t>
            </a:r>
          </a:p>
        </p:txBody>
      </p:sp>
      <p:pic>
        <p:nvPicPr>
          <p:cNvPr id="9" name="Picture 8">
            <a:extLst>
              <a:ext uri="{FF2B5EF4-FFF2-40B4-BE49-F238E27FC236}">
                <a16:creationId xmlns:a16="http://schemas.microsoft.com/office/drawing/2014/main" xmlns="" id="{CA873DDB-330B-8C81-8AA3-0FC9BAC9A3DE}"/>
              </a:ext>
            </a:extLst>
          </p:cNvPr>
          <p:cNvPicPr>
            <a:picLocks noChangeAspect="1"/>
          </p:cNvPicPr>
          <p:nvPr/>
        </p:nvPicPr>
        <p:blipFill rotWithShape="1">
          <a:blip r:embed="rId13"/>
          <a:srcRect l="-1006" t="-1007" r="-1"/>
          <a:stretch/>
        </p:blipFill>
        <p:spPr>
          <a:xfrm flipV="1">
            <a:off x="535564" y="6282651"/>
            <a:ext cx="933448" cy="382521"/>
          </a:xfrm>
          <a:prstGeom prst="rect">
            <a:avLst/>
          </a:prstGeom>
        </p:spPr>
      </p:pic>
      <p:pic>
        <p:nvPicPr>
          <p:cNvPr id="3" name="Picture 2">
            <a:extLst>
              <a:ext uri="{FF2B5EF4-FFF2-40B4-BE49-F238E27FC236}">
                <a16:creationId xmlns:a16="http://schemas.microsoft.com/office/drawing/2014/main" xmlns="" id="{6CAD9BAA-CF1B-2A1A-5C5F-E3F7D934AAE6}"/>
              </a:ext>
            </a:extLst>
          </p:cNvPr>
          <p:cNvPicPr>
            <a:picLocks noChangeAspect="1"/>
          </p:cNvPicPr>
          <p:nvPr/>
        </p:nvPicPr>
        <p:blipFill>
          <a:blip r:embed="rId14"/>
          <a:stretch>
            <a:fillRect/>
          </a:stretch>
        </p:blipFill>
        <p:spPr>
          <a:xfrm>
            <a:off x="8608675" y="58613"/>
            <a:ext cx="3583324" cy="131140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b="1" kern="1200">
          <a:solidFill>
            <a:srgbClr val="00B0F0"/>
          </a:solidFill>
          <a:latin typeface="Times New Roman" panose="02020603050405020304" pitchFamily="18" charset="0"/>
          <a:ea typeface="+mj-ea"/>
          <a:cs typeface="Times New Roman" panose="02020603050405020304"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Adobe Garamond Pro Bold" panose="02020702060506020403" pitchFamily="18" charset="0"/>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Adobe Garamond Pro Bold" panose="02020702060506020403" pitchFamily="18" charset="0"/>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Adobe Garamond Pro Bold" panose="020207020605060204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890" y="2301490"/>
            <a:ext cx="10363200" cy="1470025"/>
          </a:xfrm>
        </p:spPr>
        <p:txBody>
          <a:bodyPr>
            <a:normAutofit fontScale="90000"/>
          </a:bodyPr>
          <a:lstStyle/>
          <a:p>
            <a:r>
              <a:rPr lang="en-US" b="1" dirty="0">
                <a:solidFill>
                  <a:srgbClr val="0000FF"/>
                </a:solidFill>
              </a:rPr>
              <a:t>Unit </a:t>
            </a:r>
            <a:r>
              <a:rPr lang="en-US" b="1" dirty="0" smtClean="0">
                <a:solidFill>
                  <a:srgbClr val="0000FF"/>
                </a:solidFill>
              </a:rPr>
              <a:t>Two  </a:t>
            </a:r>
            <a:br>
              <a:rPr lang="en-US" b="1" dirty="0" smtClean="0">
                <a:solidFill>
                  <a:srgbClr val="0000FF"/>
                </a:solidFill>
              </a:rPr>
            </a:br>
            <a:r>
              <a:rPr lang="x-none" dirty="0" smtClean="0">
                <a:solidFill>
                  <a:srgbClr val="FF0000"/>
                </a:solidFill>
              </a:rPr>
              <a:t>Introduction </a:t>
            </a:r>
            <a:r>
              <a:rPr lang="x-none" dirty="0">
                <a:solidFill>
                  <a:srgbClr val="FF0000"/>
                </a:solidFill>
              </a:rPr>
              <a:t>to Climate Change education, mitigation and adaptation</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Title 1"/>
          <p:cNvSpPr txBox="1">
            <a:spLocks/>
          </p:cNvSpPr>
          <p:nvPr/>
        </p:nvSpPr>
        <p:spPr bwMode="auto">
          <a:xfrm>
            <a:off x="1062853" y="4227272"/>
            <a:ext cx="10363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4400" b="1" kern="1200">
                <a:solidFill>
                  <a:srgbClr val="00B0F0"/>
                </a:solidFill>
                <a:latin typeface="Times New Roman" panose="02020603050405020304" pitchFamily="18" charset="0"/>
                <a:ea typeface="+mj-ea"/>
                <a:cs typeface="Times New Roman" panose="02020603050405020304"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dirty="0" smtClean="0">
                <a:solidFill>
                  <a:srgbClr val="0000FF"/>
                </a:solidFill>
              </a:rPr>
              <a:t>Facilitator(s):</a:t>
            </a:r>
            <a:endParaRPr lang="en-US" dirty="0">
              <a:solidFill>
                <a:srgbClr val="FF0000"/>
              </a:solidFill>
            </a:endParaRPr>
          </a:p>
        </p:txBody>
      </p:sp>
    </p:spTree>
    <p:extLst>
      <p:ext uri="{BB962C8B-B14F-4D97-AF65-F5344CB8AC3E}">
        <p14:creationId xmlns:p14="http://schemas.microsoft.com/office/powerpoint/2010/main" val="4216947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21" y="485056"/>
            <a:ext cx="8737425" cy="1143000"/>
          </a:xfrm>
        </p:spPr>
        <p:txBody>
          <a:bodyPr>
            <a:noAutofit/>
          </a:bodyPr>
          <a:lstStyle/>
          <a:p>
            <a:r>
              <a:rPr lang="en-US" b="1" dirty="0" smtClean="0"/>
              <a:t>Effects of climate change to schools/schooling </a:t>
            </a:r>
            <a:r>
              <a:rPr lang="en-US" dirty="0" smtClean="0"/>
              <a:t/>
            </a:r>
            <a:br>
              <a:rPr lang="en-US" dirty="0" smtClean="0"/>
            </a:br>
            <a:endParaRPr lang="en-US" dirty="0"/>
          </a:p>
        </p:txBody>
      </p:sp>
      <p:sp>
        <p:nvSpPr>
          <p:cNvPr id="3" name="Content Placeholder 2"/>
          <p:cNvSpPr>
            <a:spLocks noGrp="1"/>
          </p:cNvSpPr>
          <p:nvPr>
            <p:ph idx="1"/>
          </p:nvPr>
        </p:nvSpPr>
        <p:spPr>
          <a:xfrm>
            <a:off x="719403" y="1800704"/>
            <a:ext cx="11343051" cy="2799006"/>
          </a:xfrm>
        </p:spPr>
        <p:txBody>
          <a:bodyPr>
            <a:noAutofit/>
          </a:bodyPr>
          <a:lstStyle/>
          <a:p>
            <a:pPr lvl="0"/>
            <a:r>
              <a:rPr lang="en-US" sz="2800" dirty="0" smtClean="0"/>
              <a:t>Climate </a:t>
            </a:r>
            <a:r>
              <a:rPr lang="en-US" sz="2800" dirty="0"/>
              <a:t>change effects such flooding destroys schools infrastructure (classes, toilets) and learning materials, </a:t>
            </a:r>
          </a:p>
          <a:p>
            <a:pPr lvl="0"/>
            <a:r>
              <a:rPr lang="en-US" sz="2800" dirty="0"/>
              <a:t>Threat of water borne diseases in cases of prolonged flooding </a:t>
            </a:r>
          </a:p>
          <a:p>
            <a:r>
              <a:rPr lang="en-US" sz="2800" dirty="0"/>
              <a:t>Prolonged flooding, drought  and use of schools as emergency shelters prevents the continuation of education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03" y="4797152"/>
            <a:ext cx="1081656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181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7" y="717670"/>
            <a:ext cx="8781901" cy="1143000"/>
          </a:xfrm>
        </p:spPr>
        <p:txBody>
          <a:bodyPr>
            <a:noAutofit/>
          </a:bodyPr>
          <a:lstStyle/>
          <a:p>
            <a:r>
              <a:rPr lang="en-US" sz="4000" dirty="0"/>
              <a:t>Climate Change Education and Mitigation </a:t>
            </a:r>
            <a:r>
              <a:rPr lang="en-US" sz="4000" i="1" dirty="0" smtClean="0">
                <a:solidFill>
                  <a:srgbClr val="C00000"/>
                </a:solidFill>
              </a:rPr>
              <a:t>Strategies </a:t>
            </a:r>
            <a:r>
              <a:rPr lang="en-US" sz="4000" i="1" dirty="0">
                <a:solidFill>
                  <a:srgbClr val="C00000"/>
                </a:solidFill>
              </a:rPr>
              <a:t>schools can use to integrate climate change education</a:t>
            </a:r>
            <a:br>
              <a:rPr lang="en-US" sz="4000" i="1" dirty="0">
                <a:solidFill>
                  <a:srgbClr val="C00000"/>
                </a:solidFill>
              </a:rPr>
            </a:br>
            <a:endParaRPr lang="en-US" sz="4000" i="1" dirty="0">
              <a:solidFill>
                <a:srgbClr val="C00000"/>
              </a:solidFill>
            </a:endParaRPr>
          </a:p>
        </p:txBody>
      </p:sp>
      <p:sp>
        <p:nvSpPr>
          <p:cNvPr id="3" name="Content Placeholder 2"/>
          <p:cNvSpPr>
            <a:spLocks noGrp="1"/>
          </p:cNvSpPr>
          <p:nvPr>
            <p:ph idx="1"/>
          </p:nvPr>
        </p:nvSpPr>
        <p:spPr>
          <a:xfrm>
            <a:off x="817356" y="1997224"/>
            <a:ext cx="10753195" cy="4525963"/>
          </a:xfrm>
        </p:spPr>
        <p:txBody>
          <a:bodyPr/>
          <a:lstStyle/>
          <a:p>
            <a:pPr marL="1143000" indent="-1143000">
              <a:buFont typeface="+mj-lt"/>
              <a:buAutoNum type="arabicPeriod"/>
            </a:pPr>
            <a:r>
              <a:rPr lang="en-US" sz="4400" dirty="0"/>
              <a:t>Conversations</a:t>
            </a:r>
          </a:p>
          <a:p>
            <a:pPr marL="1143000" indent="-1143000">
              <a:buFont typeface="+mj-lt"/>
              <a:buAutoNum type="arabicPeriod"/>
            </a:pPr>
            <a:r>
              <a:rPr lang="en-US" sz="4400" dirty="0" smtClean="0"/>
              <a:t>Go outside!</a:t>
            </a:r>
          </a:p>
          <a:p>
            <a:pPr marL="1143000" indent="-1143000">
              <a:buFont typeface="+mj-lt"/>
              <a:buAutoNum type="arabicPeriod"/>
            </a:pPr>
            <a:r>
              <a:rPr lang="en-US" sz="4400" dirty="0" smtClean="0"/>
              <a:t>Focus on solutions</a:t>
            </a:r>
          </a:p>
          <a:p>
            <a:pPr marL="1143000" indent="-1143000">
              <a:buFont typeface="+mj-lt"/>
              <a:buAutoNum type="arabicPeriod"/>
            </a:pPr>
            <a:r>
              <a:rPr lang="en-US" sz="4400" dirty="0" smtClean="0"/>
              <a:t>Empower action</a:t>
            </a:r>
          </a:p>
          <a:p>
            <a:endParaRPr lang="en-US" dirty="0"/>
          </a:p>
        </p:txBody>
      </p:sp>
    </p:spTree>
    <p:extLst>
      <p:ext uri="{BB962C8B-B14F-4D97-AF65-F5344CB8AC3E}">
        <p14:creationId xmlns:p14="http://schemas.microsoft.com/office/powerpoint/2010/main" val="801615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8" y="822858"/>
            <a:ext cx="8160327" cy="714997"/>
          </a:xfrm>
        </p:spPr>
        <p:txBody>
          <a:bodyPr>
            <a:noAutofit/>
          </a:bodyPr>
          <a:lstStyle/>
          <a:p>
            <a:pPr>
              <a:lnSpc>
                <a:spcPct val="107000"/>
              </a:lnSpc>
              <a:spcAft>
                <a:spcPts val="0"/>
              </a:spcAft>
            </a:pPr>
            <a:r>
              <a:rPr lang="en-US" b="1" dirty="0" smtClean="0">
                <a:effectLst/>
                <a:latin typeface="Times New Roman"/>
                <a:ea typeface="Calibri"/>
              </a:rPr>
              <a:t>Climate mitigation and adaptation </a:t>
            </a:r>
            <a:r>
              <a:rPr lang="en-US" sz="3600" i="1" dirty="0" smtClean="0">
                <a:effectLst/>
                <a:latin typeface="Times New Roman"/>
                <a:ea typeface="Calibri"/>
              </a:rPr>
              <a:t>?</a:t>
            </a:r>
            <a:r>
              <a:rPr lang="en-US" sz="2000" dirty="0">
                <a:ea typeface="Calibri"/>
              </a:rPr>
              <a:t/>
            </a:r>
            <a:br>
              <a:rPr lang="en-US" sz="2000" dirty="0">
                <a:ea typeface="Calibri"/>
              </a:rPr>
            </a:br>
            <a:endParaRPr lang="en-US" sz="2400" dirty="0"/>
          </a:p>
        </p:txBody>
      </p:sp>
      <p:sp>
        <p:nvSpPr>
          <p:cNvPr id="3" name="Content Placeholder 2"/>
          <p:cNvSpPr>
            <a:spLocks noGrp="1"/>
          </p:cNvSpPr>
          <p:nvPr>
            <p:ph idx="1"/>
          </p:nvPr>
        </p:nvSpPr>
        <p:spPr>
          <a:xfrm>
            <a:off x="472935" y="3144239"/>
            <a:ext cx="11425269" cy="1440160"/>
          </a:xfrm>
        </p:spPr>
        <p:txBody>
          <a:bodyPr>
            <a:noAutofit/>
          </a:bodyPr>
          <a:lstStyle/>
          <a:p>
            <a:r>
              <a:rPr lang="en-US" sz="2400" dirty="0"/>
              <a:t>Climate change </a:t>
            </a:r>
            <a:r>
              <a:rPr lang="en-US" sz="2400" dirty="0" smtClean="0"/>
              <a:t>adaptation: Climate change mitigation refers to actions taken by governments, businesses, or people to reduce or prevent the effects of climate change. These include reduction of greenhouse gas emissions, or enhancing carbon sinks that remove these gases from the atmosphere. </a:t>
            </a:r>
          </a:p>
          <a:p>
            <a:endParaRPr lang="en-US" sz="2400" dirty="0"/>
          </a:p>
          <a:p>
            <a:r>
              <a:rPr lang="en-US" sz="2400" dirty="0" smtClean="0"/>
              <a:t>Climate </a:t>
            </a:r>
            <a:r>
              <a:rPr lang="en-US" sz="2400" dirty="0"/>
              <a:t>change </a:t>
            </a:r>
            <a:r>
              <a:rPr lang="en-US" sz="2400" dirty="0" smtClean="0"/>
              <a:t>mitigation: Climate change adaptation refers to actions that reduce vulnerability to the current or expected impacts of climate change such as weather extremes and hazards, sea-level rise, biodiversity loss, or food and water insecurity. </a:t>
            </a:r>
            <a:endParaRPr lang="en-US" sz="2400" dirty="0"/>
          </a:p>
          <a:p>
            <a:endParaRPr lang="en-US" sz="2400" dirty="0"/>
          </a:p>
        </p:txBody>
      </p:sp>
      <p:sp>
        <p:nvSpPr>
          <p:cNvPr id="4" name="Rectangle 3"/>
          <p:cNvSpPr/>
          <p:nvPr/>
        </p:nvSpPr>
        <p:spPr>
          <a:xfrm>
            <a:off x="734289" y="1695699"/>
            <a:ext cx="10764983" cy="1200329"/>
          </a:xfrm>
          <a:prstGeom prst="rect">
            <a:avLst/>
          </a:prstGeom>
        </p:spPr>
        <p:txBody>
          <a:bodyPr wrap="square">
            <a:spAutoFit/>
          </a:bodyPr>
          <a:lstStyle/>
          <a:p>
            <a:r>
              <a:rPr lang="en-GB" sz="2400" b="1" dirty="0">
                <a:solidFill>
                  <a:srgbClr val="000000"/>
                </a:solidFill>
                <a:latin typeface="Times New Roman"/>
                <a:ea typeface="Times New Roman"/>
                <a:cs typeface="Times New Roman" panose="02020603050405020304" pitchFamily="18" charset="0"/>
              </a:rPr>
              <a:t>Activity Four: Group Discussion: </a:t>
            </a:r>
            <a:r>
              <a:rPr lang="en-GB" sz="2400" b="1" i="1" dirty="0">
                <a:solidFill>
                  <a:srgbClr val="C00000"/>
                </a:solidFill>
                <a:latin typeface="Times New Roman"/>
                <a:ea typeface="Times New Roman"/>
                <a:cs typeface="Times New Roman" panose="02020603050405020304" pitchFamily="18" charset="0"/>
              </a:rPr>
              <a:t>Participants in groups and to explain while justifying the choices;</a:t>
            </a:r>
            <a:r>
              <a:rPr lang="en-GB" sz="2400" b="1" i="1" dirty="0">
                <a:solidFill>
                  <a:srgbClr val="C00000"/>
                </a:solidFill>
                <a:latin typeface="Times New Roman"/>
                <a:ea typeface="Calibri"/>
                <a:cs typeface="Times New Roman" panose="02020603050405020304" pitchFamily="18" charset="0"/>
              </a:rPr>
              <a:t> </a:t>
            </a:r>
            <a:r>
              <a:rPr lang="en-US" sz="2400" b="1" i="1" dirty="0">
                <a:solidFill>
                  <a:srgbClr val="C00000"/>
                </a:solidFill>
                <a:latin typeface="Times New Roman"/>
                <a:ea typeface="Calibri"/>
                <a:cs typeface="Times New Roman" panose="02020603050405020304" pitchFamily="18" charset="0"/>
              </a:rPr>
              <a:t>what do you understand by Climate mitigation and adaptation</a:t>
            </a:r>
            <a:endParaRPr lang="en-US" dirty="0"/>
          </a:p>
        </p:txBody>
      </p:sp>
    </p:spTree>
    <p:extLst>
      <p:ext uri="{BB962C8B-B14F-4D97-AF65-F5344CB8AC3E}">
        <p14:creationId xmlns:p14="http://schemas.microsoft.com/office/powerpoint/2010/main" val="3793627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160327" cy="1143000"/>
          </a:xfrm>
        </p:spPr>
        <p:txBody>
          <a:bodyPr/>
          <a:lstStyle/>
          <a:p>
            <a:pPr algn="l"/>
            <a:r>
              <a:rPr lang="en-GB" dirty="0" smtClean="0"/>
              <a:t>Projects on Climate Change in school</a:t>
            </a:r>
            <a:endParaRPr lang="en-GB" dirty="0"/>
          </a:p>
        </p:txBody>
      </p:sp>
      <p:sp>
        <p:nvSpPr>
          <p:cNvPr id="3" name="Content Placeholder 2"/>
          <p:cNvSpPr>
            <a:spLocks noGrp="1"/>
          </p:cNvSpPr>
          <p:nvPr>
            <p:ph idx="1"/>
          </p:nvPr>
        </p:nvSpPr>
        <p:spPr/>
        <p:txBody>
          <a:bodyPr/>
          <a:lstStyle/>
          <a:p>
            <a:r>
              <a:rPr lang="en-US" sz="4800" dirty="0" smtClean="0"/>
              <a:t>Biodiversity conservation </a:t>
            </a:r>
            <a:r>
              <a:rPr lang="en-US" sz="4800" dirty="0"/>
              <a:t>in </a:t>
            </a:r>
            <a:r>
              <a:rPr lang="en-US" sz="4800" dirty="0" smtClean="0"/>
              <a:t>school</a:t>
            </a:r>
          </a:p>
          <a:p>
            <a:r>
              <a:rPr lang="en-US" sz="4800" dirty="0" smtClean="0"/>
              <a:t>Energy </a:t>
            </a:r>
            <a:r>
              <a:rPr lang="en-US" sz="4800" dirty="0"/>
              <a:t>management</a:t>
            </a:r>
            <a:endParaRPr lang="en-GB" sz="4800" dirty="0"/>
          </a:p>
          <a:p>
            <a:r>
              <a:rPr lang="en-US" sz="4800" dirty="0"/>
              <a:t>Waste management </a:t>
            </a:r>
            <a:r>
              <a:rPr lang="en-US" sz="4800" dirty="0" smtClean="0"/>
              <a:t>in school</a:t>
            </a:r>
            <a:endParaRPr lang="en-GB" sz="4800" dirty="0"/>
          </a:p>
          <a:p>
            <a:r>
              <a:rPr lang="en-US" sz="4800" dirty="0" smtClean="0"/>
              <a:t>Flood </a:t>
            </a:r>
            <a:r>
              <a:rPr lang="en-US" sz="4800" dirty="0"/>
              <a:t>management</a:t>
            </a:r>
            <a:endParaRPr lang="en-GB" sz="4800" dirty="0"/>
          </a:p>
          <a:p>
            <a:endParaRPr lang="en-GB" sz="4800" dirty="0"/>
          </a:p>
        </p:txBody>
      </p:sp>
    </p:spTree>
    <p:extLst>
      <p:ext uri="{BB962C8B-B14F-4D97-AF65-F5344CB8AC3E}">
        <p14:creationId xmlns:p14="http://schemas.microsoft.com/office/powerpoint/2010/main" val="1227511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316201"/>
            <a:ext cx="8382000" cy="1143000"/>
          </a:xfrm>
        </p:spPr>
        <p:txBody>
          <a:bodyPr/>
          <a:lstStyle/>
          <a:p>
            <a:r>
              <a:rPr lang="en-US" sz="4000" dirty="0"/>
              <a:t>Linking Climate Change and STEM Education </a:t>
            </a:r>
          </a:p>
        </p:txBody>
      </p:sp>
      <p:sp>
        <p:nvSpPr>
          <p:cNvPr id="3" name="Content Placeholder 2"/>
          <p:cNvSpPr>
            <a:spLocks noGrp="1"/>
          </p:cNvSpPr>
          <p:nvPr>
            <p:ph idx="1"/>
          </p:nvPr>
        </p:nvSpPr>
        <p:spPr>
          <a:xfrm>
            <a:off x="609600" y="1600204"/>
            <a:ext cx="10972800" cy="1614052"/>
          </a:xfrm>
        </p:spPr>
        <p:txBody>
          <a:bodyPr/>
          <a:lstStyle/>
          <a:p>
            <a:pPr marL="0" indent="0">
              <a:buNone/>
            </a:pPr>
            <a:r>
              <a:rPr lang="en-US" dirty="0" smtClean="0"/>
              <a:t>Climate change projects that relate </a:t>
            </a:r>
            <a:r>
              <a:rPr lang="en-US" dirty="0"/>
              <a:t>to learners experience in STEM </a:t>
            </a:r>
            <a:r>
              <a:rPr lang="en-US" dirty="0" smtClean="0"/>
              <a:t>learning and help them use</a:t>
            </a:r>
            <a:r>
              <a:rPr lang="en-US" dirty="0"/>
              <a:t>/ acquire mathematical and science process </a:t>
            </a:r>
            <a:r>
              <a:rPr lang="en-US" dirty="0" smtClean="0"/>
              <a:t>skills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90342623"/>
              </p:ext>
            </p:extLst>
          </p:nvPr>
        </p:nvGraphicFramePr>
        <p:xfrm>
          <a:off x="318655" y="3291264"/>
          <a:ext cx="11623963" cy="3245244"/>
        </p:xfrm>
        <a:graphic>
          <a:graphicData uri="http://schemas.openxmlformats.org/drawingml/2006/table">
            <a:tbl>
              <a:tblPr firstRow="1" firstCol="1" bandRow="1">
                <a:tableStyleId>{F5AB1C69-6EDB-4FF4-983F-18BD219EF322}</a:tableStyleId>
              </a:tblPr>
              <a:tblGrid>
                <a:gridCol w="2627530"/>
                <a:gridCol w="1924924"/>
                <a:gridCol w="2334607"/>
                <a:gridCol w="1846548"/>
                <a:gridCol w="2890354"/>
              </a:tblGrid>
              <a:tr h="180175">
                <a:tc>
                  <a:txBody>
                    <a:bodyPr/>
                    <a:lstStyle/>
                    <a:p>
                      <a:pPr>
                        <a:lnSpc>
                          <a:spcPct val="90000"/>
                        </a:lnSpc>
                        <a:spcAft>
                          <a:spcPts val="0"/>
                        </a:spcAft>
                      </a:pPr>
                      <a:r>
                        <a:rPr lang="en-US" sz="2000" dirty="0">
                          <a:effectLst/>
                        </a:rPr>
                        <a:t>Science </a:t>
                      </a:r>
                      <a:endParaRPr lang="en-US" sz="3200" dirty="0">
                        <a:effectLst/>
                        <a:latin typeface="Calibri"/>
                        <a:cs typeface="Times New Roman"/>
                      </a:endParaRPr>
                    </a:p>
                  </a:txBody>
                  <a:tcPr marL="68580" marR="68580" marT="0" marB="0"/>
                </a:tc>
                <a:tc>
                  <a:txBody>
                    <a:bodyPr/>
                    <a:lstStyle/>
                    <a:p>
                      <a:pPr>
                        <a:lnSpc>
                          <a:spcPct val="90000"/>
                        </a:lnSpc>
                        <a:spcAft>
                          <a:spcPts val="0"/>
                        </a:spcAft>
                      </a:pPr>
                      <a:r>
                        <a:rPr lang="en-US" sz="2000">
                          <a:effectLst/>
                        </a:rPr>
                        <a:t>Technology</a:t>
                      </a:r>
                      <a:endParaRPr lang="en-US" sz="3200">
                        <a:effectLst/>
                        <a:latin typeface="Calibri"/>
                        <a:cs typeface="Times New Roman"/>
                      </a:endParaRPr>
                    </a:p>
                  </a:txBody>
                  <a:tcPr marL="68580" marR="68580" marT="0" marB="0"/>
                </a:tc>
                <a:tc>
                  <a:txBody>
                    <a:bodyPr/>
                    <a:lstStyle/>
                    <a:p>
                      <a:pPr>
                        <a:lnSpc>
                          <a:spcPct val="90000"/>
                        </a:lnSpc>
                        <a:spcAft>
                          <a:spcPts val="0"/>
                        </a:spcAft>
                      </a:pPr>
                      <a:r>
                        <a:rPr lang="en-US" sz="2000">
                          <a:effectLst/>
                        </a:rPr>
                        <a:t>Engineering</a:t>
                      </a:r>
                      <a:endParaRPr lang="en-US" sz="3200">
                        <a:effectLst/>
                        <a:latin typeface="Calibri"/>
                        <a:cs typeface="Times New Roman"/>
                      </a:endParaRPr>
                    </a:p>
                  </a:txBody>
                  <a:tcPr marL="68580" marR="68580" marT="0" marB="0"/>
                </a:tc>
                <a:tc>
                  <a:txBody>
                    <a:bodyPr/>
                    <a:lstStyle/>
                    <a:p>
                      <a:pPr>
                        <a:lnSpc>
                          <a:spcPct val="90000"/>
                        </a:lnSpc>
                        <a:spcAft>
                          <a:spcPts val="0"/>
                        </a:spcAft>
                      </a:pPr>
                      <a:r>
                        <a:rPr lang="en-US" sz="2000">
                          <a:effectLst/>
                        </a:rPr>
                        <a:t>Mathematical</a:t>
                      </a:r>
                      <a:endParaRPr lang="en-US" sz="3200">
                        <a:effectLst/>
                        <a:latin typeface="Calibri"/>
                        <a:cs typeface="Times New Roman"/>
                      </a:endParaRPr>
                    </a:p>
                  </a:txBody>
                  <a:tcPr marL="68580" marR="68580" marT="0" marB="0"/>
                </a:tc>
                <a:tc>
                  <a:txBody>
                    <a:bodyPr/>
                    <a:lstStyle/>
                    <a:p>
                      <a:pPr>
                        <a:lnSpc>
                          <a:spcPct val="90000"/>
                        </a:lnSpc>
                        <a:spcAft>
                          <a:spcPts val="0"/>
                        </a:spcAft>
                      </a:pPr>
                      <a:r>
                        <a:rPr lang="en-US" sz="2000" dirty="0" smtClean="0">
                          <a:effectLst/>
                        </a:rPr>
                        <a:t>Skills/Competencies </a:t>
                      </a:r>
                      <a:endParaRPr lang="en-US" sz="3200" dirty="0">
                        <a:effectLst/>
                        <a:latin typeface="Calibri"/>
                        <a:cs typeface="Times New Roman"/>
                      </a:endParaRPr>
                    </a:p>
                  </a:txBody>
                  <a:tcPr marL="68580" marR="68580" marT="0" marB="0"/>
                </a:tc>
              </a:tr>
              <a:tr h="2970924">
                <a:tc>
                  <a:txBody>
                    <a:bodyPr/>
                    <a:lstStyle/>
                    <a:p>
                      <a:pPr marL="342900" lvl="0" indent="-342900">
                        <a:lnSpc>
                          <a:spcPct val="90000"/>
                        </a:lnSpc>
                        <a:spcAft>
                          <a:spcPts val="0"/>
                        </a:spcAft>
                        <a:buFont typeface="Symbol"/>
                        <a:buChar char=""/>
                      </a:pPr>
                      <a:r>
                        <a:rPr lang="en-US" sz="1800" dirty="0">
                          <a:effectLst/>
                        </a:rPr>
                        <a:t>Observation</a:t>
                      </a:r>
                      <a:endParaRPr lang="en-US" sz="2800" dirty="0">
                        <a:effectLst/>
                      </a:endParaRPr>
                    </a:p>
                    <a:p>
                      <a:pPr marL="342900" lvl="0" indent="-342900">
                        <a:lnSpc>
                          <a:spcPct val="90000"/>
                        </a:lnSpc>
                        <a:spcAft>
                          <a:spcPts val="0"/>
                        </a:spcAft>
                        <a:buFont typeface="Symbol"/>
                        <a:buChar char=""/>
                      </a:pPr>
                      <a:r>
                        <a:rPr lang="en-US" sz="1800" dirty="0">
                          <a:effectLst/>
                        </a:rPr>
                        <a:t>Experimentation</a:t>
                      </a:r>
                      <a:endParaRPr lang="en-US" sz="2800" dirty="0">
                        <a:effectLst/>
                      </a:endParaRPr>
                    </a:p>
                    <a:p>
                      <a:pPr marL="342900" lvl="0" indent="-342900">
                        <a:lnSpc>
                          <a:spcPct val="90000"/>
                        </a:lnSpc>
                        <a:spcAft>
                          <a:spcPts val="0"/>
                        </a:spcAft>
                        <a:buFont typeface="Symbol"/>
                        <a:buChar char=""/>
                      </a:pPr>
                      <a:r>
                        <a:rPr lang="en-US" sz="1800" dirty="0">
                          <a:effectLst/>
                        </a:rPr>
                        <a:t>Properties of materials</a:t>
                      </a:r>
                      <a:endParaRPr lang="en-US" sz="2800" dirty="0">
                        <a:effectLst/>
                      </a:endParaRPr>
                    </a:p>
                    <a:p>
                      <a:pPr marL="342900" lvl="0" indent="-342900">
                        <a:lnSpc>
                          <a:spcPct val="90000"/>
                        </a:lnSpc>
                        <a:spcAft>
                          <a:spcPts val="0"/>
                        </a:spcAft>
                        <a:buFont typeface="Symbol"/>
                        <a:buChar char=""/>
                      </a:pPr>
                      <a:r>
                        <a:rPr lang="en-US" sz="1800" dirty="0">
                          <a:effectLst/>
                        </a:rPr>
                        <a:t>Questioning</a:t>
                      </a:r>
                      <a:endParaRPr lang="en-US" sz="2800" dirty="0">
                        <a:effectLst/>
                      </a:endParaRPr>
                    </a:p>
                    <a:p>
                      <a:pPr marL="342900" lvl="0" indent="-342900">
                        <a:lnSpc>
                          <a:spcPct val="90000"/>
                        </a:lnSpc>
                        <a:spcAft>
                          <a:spcPts val="0"/>
                        </a:spcAft>
                        <a:buFont typeface="Symbol"/>
                        <a:buChar char=""/>
                      </a:pPr>
                      <a:r>
                        <a:rPr lang="en-US" sz="1800" dirty="0">
                          <a:effectLst/>
                        </a:rPr>
                        <a:t>Hypothesizing</a:t>
                      </a:r>
                      <a:endParaRPr lang="en-US" sz="2800" dirty="0">
                        <a:effectLst/>
                      </a:endParaRPr>
                    </a:p>
                    <a:p>
                      <a:pPr marL="342900" lvl="0" indent="-342900">
                        <a:lnSpc>
                          <a:spcPct val="90000"/>
                        </a:lnSpc>
                        <a:spcAft>
                          <a:spcPts val="0"/>
                        </a:spcAft>
                        <a:buFont typeface="Symbol"/>
                        <a:buChar char=""/>
                      </a:pPr>
                      <a:r>
                        <a:rPr lang="en-US" sz="1800" dirty="0">
                          <a:effectLst/>
                        </a:rPr>
                        <a:t>Data collection</a:t>
                      </a:r>
                      <a:endParaRPr lang="en-US" sz="2800" dirty="0">
                        <a:effectLst/>
                      </a:endParaRPr>
                    </a:p>
                    <a:p>
                      <a:pPr marL="342900" lvl="0" indent="-342900">
                        <a:lnSpc>
                          <a:spcPct val="90000"/>
                        </a:lnSpc>
                        <a:spcAft>
                          <a:spcPts val="0"/>
                        </a:spcAft>
                        <a:buFont typeface="Symbol"/>
                        <a:buChar char=""/>
                      </a:pPr>
                      <a:r>
                        <a:rPr lang="en-US" sz="1800" dirty="0">
                          <a:effectLst/>
                        </a:rPr>
                        <a:t>Testing of materials</a:t>
                      </a:r>
                      <a:endParaRPr lang="en-US" sz="2800" dirty="0">
                        <a:effectLst/>
                      </a:endParaRPr>
                    </a:p>
                    <a:p>
                      <a:pPr marL="342900" lvl="0" indent="-342900">
                        <a:lnSpc>
                          <a:spcPct val="90000"/>
                        </a:lnSpc>
                        <a:spcAft>
                          <a:spcPts val="0"/>
                        </a:spcAft>
                        <a:buFont typeface="Symbol"/>
                        <a:buChar char=""/>
                      </a:pPr>
                      <a:r>
                        <a:rPr lang="en-US" sz="1800" dirty="0">
                          <a:effectLst/>
                        </a:rPr>
                        <a:t>Animal characteristics </a:t>
                      </a:r>
                      <a:endParaRPr lang="en-US" sz="1800" dirty="0" smtClean="0">
                        <a:effectLst/>
                      </a:endParaRPr>
                    </a:p>
                    <a:p>
                      <a:pPr marL="342900" lvl="0" indent="-342900">
                        <a:lnSpc>
                          <a:spcPct val="90000"/>
                        </a:lnSpc>
                        <a:spcAft>
                          <a:spcPts val="0"/>
                        </a:spcAft>
                        <a:buFont typeface="Symbol"/>
                        <a:buChar char=""/>
                      </a:pPr>
                      <a:r>
                        <a:rPr lang="en-US" sz="1800" dirty="0" smtClean="0">
                          <a:effectLst/>
                        </a:rPr>
                        <a:t>Classification</a:t>
                      </a:r>
                      <a:r>
                        <a:rPr lang="en-US" sz="1800" baseline="0" dirty="0" smtClean="0">
                          <a:effectLst/>
                        </a:rPr>
                        <a:t> </a:t>
                      </a:r>
                      <a:endParaRPr lang="en-US" sz="2800" dirty="0">
                        <a:effectLst/>
                        <a:latin typeface="Calibri"/>
                        <a:ea typeface="Calibri"/>
                        <a:cs typeface="Times New Roman"/>
                      </a:endParaRPr>
                    </a:p>
                  </a:txBody>
                  <a:tcPr marL="68580" marR="68580" marT="0" marB="0"/>
                </a:tc>
                <a:tc>
                  <a:txBody>
                    <a:bodyPr/>
                    <a:lstStyle/>
                    <a:p>
                      <a:pPr marL="342900" lvl="0" indent="-342900">
                        <a:lnSpc>
                          <a:spcPct val="90000"/>
                        </a:lnSpc>
                        <a:spcAft>
                          <a:spcPts val="0"/>
                        </a:spcAft>
                        <a:buFont typeface="Symbol"/>
                        <a:buChar char=""/>
                      </a:pPr>
                      <a:r>
                        <a:rPr lang="en-US" sz="1800" dirty="0">
                          <a:effectLst/>
                        </a:rPr>
                        <a:t>Technological tools</a:t>
                      </a:r>
                      <a:endParaRPr lang="en-US" sz="2800" dirty="0">
                        <a:effectLst/>
                      </a:endParaRPr>
                    </a:p>
                    <a:p>
                      <a:pPr marL="342900" lvl="0" indent="-342900">
                        <a:lnSpc>
                          <a:spcPct val="90000"/>
                        </a:lnSpc>
                        <a:spcAft>
                          <a:spcPts val="0"/>
                        </a:spcAft>
                        <a:buFont typeface="Symbol"/>
                        <a:buChar char=""/>
                      </a:pPr>
                      <a:r>
                        <a:rPr lang="en-US" sz="1800" dirty="0">
                          <a:effectLst/>
                        </a:rPr>
                        <a:t>Design</a:t>
                      </a:r>
                      <a:endParaRPr lang="en-US" sz="2800" dirty="0">
                        <a:effectLst/>
                      </a:endParaRPr>
                    </a:p>
                    <a:p>
                      <a:pPr marL="342900" lvl="0" indent="-342900">
                        <a:lnSpc>
                          <a:spcPct val="90000"/>
                        </a:lnSpc>
                        <a:spcAft>
                          <a:spcPts val="0"/>
                        </a:spcAft>
                        <a:buFont typeface="Symbol"/>
                        <a:buChar char=""/>
                      </a:pPr>
                      <a:r>
                        <a:rPr lang="en-US" sz="1800" dirty="0">
                          <a:effectLst/>
                        </a:rPr>
                        <a:t>Development</a:t>
                      </a:r>
                      <a:endParaRPr lang="en-US" sz="2800" dirty="0">
                        <a:effectLst/>
                      </a:endParaRPr>
                    </a:p>
                    <a:p>
                      <a:pPr marL="342900" lvl="0" indent="-342900">
                        <a:lnSpc>
                          <a:spcPct val="90000"/>
                        </a:lnSpc>
                        <a:spcAft>
                          <a:spcPts val="0"/>
                        </a:spcAft>
                        <a:buFont typeface="Symbol"/>
                        <a:buChar char=""/>
                      </a:pPr>
                      <a:r>
                        <a:rPr lang="en-US" sz="1800" dirty="0">
                          <a:effectLst/>
                        </a:rPr>
                        <a:t>Utilisation</a:t>
                      </a:r>
                      <a:endParaRPr lang="en-US" sz="2800" dirty="0">
                        <a:effectLst/>
                      </a:endParaRPr>
                    </a:p>
                    <a:p>
                      <a:pPr marL="342900" lvl="0" indent="-342900">
                        <a:lnSpc>
                          <a:spcPct val="90000"/>
                        </a:lnSpc>
                        <a:spcAft>
                          <a:spcPts val="0"/>
                        </a:spcAft>
                        <a:buFont typeface="Symbol"/>
                        <a:buChar char=""/>
                      </a:pPr>
                      <a:r>
                        <a:rPr lang="en-US" sz="1800" dirty="0">
                          <a:effectLst/>
                        </a:rPr>
                        <a:t>evaluation</a:t>
                      </a:r>
                      <a:endParaRPr lang="en-US" sz="2800" dirty="0">
                        <a:effectLst/>
                        <a:latin typeface="Calibri"/>
                        <a:ea typeface="Calibri"/>
                        <a:cs typeface="Times New Roman"/>
                      </a:endParaRPr>
                    </a:p>
                  </a:txBody>
                  <a:tcPr marL="68580" marR="68580" marT="0" marB="0"/>
                </a:tc>
                <a:tc>
                  <a:txBody>
                    <a:bodyPr/>
                    <a:lstStyle/>
                    <a:p>
                      <a:pPr marL="342900" lvl="0" indent="-342900">
                        <a:lnSpc>
                          <a:spcPct val="90000"/>
                        </a:lnSpc>
                        <a:spcAft>
                          <a:spcPts val="0"/>
                        </a:spcAft>
                        <a:buFont typeface="Symbol"/>
                        <a:buChar char=""/>
                      </a:pPr>
                      <a:r>
                        <a:rPr lang="en-US" sz="1800" dirty="0">
                          <a:effectLst/>
                        </a:rPr>
                        <a:t>Design process</a:t>
                      </a:r>
                      <a:endParaRPr lang="en-US" sz="2800" dirty="0">
                        <a:effectLst/>
                      </a:endParaRPr>
                    </a:p>
                    <a:p>
                      <a:pPr marL="342900" lvl="0" indent="-342900">
                        <a:lnSpc>
                          <a:spcPct val="90000"/>
                        </a:lnSpc>
                        <a:spcAft>
                          <a:spcPts val="0"/>
                        </a:spcAft>
                        <a:buFont typeface="Symbol"/>
                        <a:buChar char=""/>
                      </a:pPr>
                      <a:r>
                        <a:rPr lang="en-US" sz="1800" dirty="0">
                          <a:effectLst/>
                        </a:rPr>
                        <a:t>Planning</a:t>
                      </a:r>
                      <a:endParaRPr lang="en-US" sz="2800" dirty="0">
                        <a:effectLst/>
                      </a:endParaRPr>
                    </a:p>
                    <a:p>
                      <a:pPr marL="342900" lvl="0" indent="-342900">
                        <a:lnSpc>
                          <a:spcPct val="90000"/>
                        </a:lnSpc>
                        <a:spcAft>
                          <a:spcPts val="0"/>
                        </a:spcAft>
                        <a:buFont typeface="Symbol"/>
                        <a:buChar char=""/>
                      </a:pPr>
                      <a:r>
                        <a:rPr lang="en-US" sz="1800" dirty="0">
                          <a:effectLst/>
                        </a:rPr>
                        <a:t>Criteria/constraints</a:t>
                      </a:r>
                      <a:endParaRPr lang="en-US" sz="2800" dirty="0">
                        <a:effectLst/>
                      </a:endParaRPr>
                    </a:p>
                    <a:p>
                      <a:pPr marL="342900" lvl="0" indent="-342900">
                        <a:lnSpc>
                          <a:spcPct val="90000"/>
                        </a:lnSpc>
                        <a:spcAft>
                          <a:spcPts val="0"/>
                        </a:spcAft>
                        <a:buFont typeface="Symbol"/>
                        <a:buChar char=""/>
                      </a:pPr>
                      <a:r>
                        <a:rPr lang="en-US" sz="1800" dirty="0">
                          <a:effectLst/>
                        </a:rPr>
                        <a:t>Improving or redesigning</a:t>
                      </a:r>
                      <a:endParaRPr lang="en-US" sz="2800" dirty="0">
                        <a:effectLst/>
                      </a:endParaRPr>
                    </a:p>
                    <a:p>
                      <a:pPr marL="342900" lvl="0" indent="-342900">
                        <a:lnSpc>
                          <a:spcPct val="90000"/>
                        </a:lnSpc>
                        <a:spcAft>
                          <a:spcPts val="0"/>
                        </a:spcAft>
                        <a:buFont typeface="Symbol"/>
                        <a:buChar char=""/>
                      </a:pPr>
                      <a:r>
                        <a:rPr lang="en-US" sz="1800" dirty="0">
                          <a:effectLst/>
                        </a:rPr>
                        <a:t>Testing materials</a:t>
                      </a:r>
                      <a:endParaRPr lang="en-US" sz="2800" dirty="0">
                        <a:effectLst/>
                      </a:endParaRPr>
                    </a:p>
                    <a:p>
                      <a:pPr marL="342900" lvl="0" indent="-342900">
                        <a:lnSpc>
                          <a:spcPct val="90000"/>
                        </a:lnSpc>
                        <a:spcAft>
                          <a:spcPts val="0"/>
                        </a:spcAft>
                        <a:buFont typeface="Symbol"/>
                        <a:buChar char=""/>
                      </a:pPr>
                      <a:r>
                        <a:rPr lang="en-US" sz="1800" dirty="0">
                          <a:effectLst/>
                        </a:rPr>
                        <a:t>Designing/building</a:t>
                      </a:r>
                      <a:endParaRPr lang="en-US" sz="2800" dirty="0">
                        <a:effectLst/>
                      </a:endParaRPr>
                    </a:p>
                    <a:p>
                      <a:pPr marL="342900" lvl="0" indent="-342900">
                        <a:lnSpc>
                          <a:spcPct val="90000"/>
                        </a:lnSpc>
                        <a:spcAft>
                          <a:spcPts val="0"/>
                        </a:spcAft>
                        <a:buFont typeface="Symbol"/>
                        <a:buChar char=""/>
                      </a:pPr>
                      <a:r>
                        <a:rPr lang="en-US" sz="1800" dirty="0">
                          <a:effectLst/>
                        </a:rPr>
                        <a:t>Testing designs</a:t>
                      </a:r>
                      <a:endParaRPr lang="en-US" sz="2800" dirty="0">
                        <a:effectLst/>
                      </a:endParaRPr>
                    </a:p>
                    <a:p>
                      <a:pPr marL="342900" lvl="0" indent="-342900">
                        <a:lnSpc>
                          <a:spcPct val="90000"/>
                        </a:lnSpc>
                        <a:spcAft>
                          <a:spcPts val="0"/>
                        </a:spcAft>
                        <a:buFont typeface="Symbol"/>
                        <a:buChar char=""/>
                      </a:pPr>
                      <a:r>
                        <a:rPr lang="en-US" sz="1800" dirty="0">
                          <a:effectLst/>
                        </a:rPr>
                        <a:t>evaluating</a:t>
                      </a:r>
                      <a:endParaRPr lang="en-US" sz="2800" dirty="0">
                        <a:effectLst/>
                        <a:latin typeface="Calibri"/>
                        <a:ea typeface="Calibri"/>
                        <a:cs typeface="Times New Roman"/>
                      </a:endParaRPr>
                    </a:p>
                  </a:txBody>
                  <a:tcPr marL="68580" marR="68580" marT="0" marB="0"/>
                </a:tc>
                <a:tc>
                  <a:txBody>
                    <a:bodyPr/>
                    <a:lstStyle/>
                    <a:p>
                      <a:pPr marL="342900" lvl="0" indent="-342900">
                        <a:lnSpc>
                          <a:spcPct val="90000"/>
                        </a:lnSpc>
                        <a:spcAft>
                          <a:spcPts val="0"/>
                        </a:spcAft>
                        <a:buFont typeface="Symbol"/>
                        <a:buChar char=""/>
                      </a:pPr>
                      <a:r>
                        <a:rPr lang="en-US" sz="1800" dirty="0">
                          <a:effectLst/>
                        </a:rPr>
                        <a:t>Measurement</a:t>
                      </a:r>
                      <a:endParaRPr lang="en-US" sz="2800" dirty="0">
                        <a:effectLst/>
                      </a:endParaRPr>
                    </a:p>
                    <a:p>
                      <a:pPr marL="342900" lvl="0" indent="-342900">
                        <a:lnSpc>
                          <a:spcPct val="90000"/>
                        </a:lnSpc>
                        <a:spcAft>
                          <a:spcPts val="0"/>
                        </a:spcAft>
                        <a:buFont typeface="Symbol"/>
                        <a:buChar char=""/>
                      </a:pPr>
                      <a:r>
                        <a:rPr lang="en-US" sz="1800" dirty="0">
                          <a:effectLst/>
                        </a:rPr>
                        <a:t>Geometry</a:t>
                      </a:r>
                      <a:endParaRPr lang="en-US" sz="2800" dirty="0">
                        <a:effectLst/>
                      </a:endParaRPr>
                    </a:p>
                    <a:p>
                      <a:pPr marL="342900" lvl="0" indent="-342900">
                        <a:lnSpc>
                          <a:spcPct val="90000"/>
                        </a:lnSpc>
                        <a:spcAft>
                          <a:spcPts val="0"/>
                        </a:spcAft>
                        <a:buFont typeface="Symbol"/>
                        <a:buChar char=""/>
                      </a:pPr>
                      <a:r>
                        <a:rPr lang="en-US" sz="1800" dirty="0">
                          <a:effectLst/>
                        </a:rPr>
                        <a:t>Problem solving</a:t>
                      </a:r>
                      <a:endParaRPr lang="en-US" sz="2800" dirty="0">
                        <a:effectLst/>
                      </a:endParaRPr>
                    </a:p>
                    <a:p>
                      <a:pPr marL="342900" lvl="0" indent="-342900">
                        <a:lnSpc>
                          <a:spcPct val="90000"/>
                        </a:lnSpc>
                        <a:spcAft>
                          <a:spcPts val="0"/>
                        </a:spcAft>
                        <a:buFont typeface="Symbol"/>
                        <a:buChar char=""/>
                      </a:pPr>
                      <a:r>
                        <a:rPr lang="en-US" sz="1800" dirty="0">
                          <a:effectLst/>
                        </a:rPr>
                        <a:t>Estimation</a:t>
                      </a:r>
                      <a:endParaRPr lang="en-US" sz="2800" dirty="0">
                        <a:effectLst/>
                      </a:endParaRPr>
                    </a:p>
                    <a:p>
                      <a:pPr marL="342900" lvl="0" indent="-342900">
                        <a:lnSpc>
                          <a:spcPct val="90000"/>
                        </a:lnSpc>
                        <a:spcAft>
                          <a:spcPts val="0"/>
                        </a:spcAft>
                        <a:buFont typeface="Symbol"/>
                        <a:buChar char=""/>
                      </a:pPr>
                      <a:r>
                        <a:rPr lang="en-US" sz="1800" dirty="0">
                          <a:effectLst/>
                        </a:rPr>
                        <a:t>Time</a:t>
                      </a:r>
                      <a:endParaRPr lang="en-US" sz="2800" dirty="0">
                        <a:effectLst/>
                      </a:endParaRPr>
                    </a:p>
                    <a:p>
                      <a:pPr marL="342900" lvl="0" indent="-342900">
                        <a:lnSpc>
                          <a:spcPct val="90000"/>
                        </a:lnSpc>
                        <a:spcAft>
                          <a:spcPts val="0"/>
                        </a:spcAft>
                        <a:buFont typeface="Symbol"/>
                        <a:buChar char=""/>
                      </a:pPr>
                      <a:r>
                        <a:rPr lang="en-US" sz="1800" dirty="0">
                          <a:effectLst/>
                        </a:rPr>
                        <a:t>Budget/cost</a:t>
                      </a:r>
                      <a:endParaRPr lang="en-US" sz="2800" dirty="0">
                        <a:effectLst/>
                      </a:endParaRPr>
                    </a:p>
                    <a:p>
                      <a:pPr marL="342900" lvl="0" indent="-342900">
                        <a:lnSpc>
                          <a:spcPct val="90000"/>
                        </a:lnSpc>
                        <a:spcAft>
                          <a:spcPts val="0"/>
                        </a:spcAft>
                        <a:buFont typeface="Symbol"/>
                        <a:buChar char=""/>
                      </a:pPr>
                      <a:r>
                        <a:rPr lang="en-US" sz="1800" dirty="0">
                          <a:effectLst/>
                        </a:rPr>
                        <a:t>Figures</a:t>
                      </a:r>
                      <a:endParaRPr lang="en-US" sz="2800" dirty="0">
                        <a:effectLst/>
                      </a:endParaRPr>
                    </a:p>
                    <a:p>
                      <a:pPr marL="342900" lvl="0" indent="-342900">
                        <a:lnSpc>
                          <a:spcPct val="90000"/>
                        </a:lnSpc>
                        <a:spcAft>
                          <a:spcPts val="0"/>
                        </a:spcAft>
                        <a:buFont typeface="Symbol"/>
                        <a:buChar char=""/>
                      </a:pPr>
                      <a:r>
                        <a:rPr lang="en-US" sz="1800" dirty="0">
                          <a:effectLst/>
                        </a:rPr>
                        <a:t>Comparing</a:t>
                      </a:r>
                      <a:endParaRPr lang="en-US" sz="2800" dirty="0">
                        <a:effectLst/>
                      </a:endParaRPr>
                    </a:p>
                    <a:p>
                      <a:pPr marL="342900" lvl="0" indent="-342900">
                        <a:lnSpc>
                          <a:spcPct val="90000"/>
                        </a:lnSpc>
                        <a:spcAft>
                          <a:spcPts val="0"/>
                        </a:spcAft>
                        <a:buFont typeface="Symbol"/>
                        <a:buChar char=""/>
                      </a:pPr>
                      <a:r>
                        <a:rPr lang="en-US" sz="1800" dirty="0">
                          <a:effectLst/>
                        </a:rPr>
                        <a:t>Addition</a:t>
                      </a:r>
                      <a:endParaRPr lang="en-US" sz="2800" dirty="0">
                        <a:effectLst/>
                      </a:endParaRPr>
                    </a:p>
                    <a:p>
                      <a:pPr marL="285750" indent="-285750">
                        <a:lnSpc>
                          <a:spcPct val="90000"/>
                        </a:lnSpc>
                        <a:spcAft>
                          <a:spcPts val="0"/>
                        </a:spcAft>
                        <a:buFont typeface="Arial" pitchFamily="34" charset="0"/>
                        <a:buChar char="•"/>
                      </a:pPr>
                      <a:r>
                        <a:rPr lang="en-US" sz="1800" dirty="0">
                          <a:effectLst/>
                        </a:rPr>
                        <a:t>Fractions</a:t>
                      </a:r>
                      <a:endParaRPr lang="en-US" sz="2800" dirty="0">
                        <a:effectLst/>
                      </a:endParaRPr>
                    </a:p>
                    <a:p>
                      <a:pPr marL="285750" indent="-285750">
                        <a:lnSpc>
                          <a:spcPct val="90000"/>
                        </a:lnSpc>
                        <a:spcAft>
                          <a:spcPts val="0"/>
                        </a:spcAft>
                        <a:buFont typeface="Arial" pitchFamily="34" charset="0"/>
                        <a:buChar char="•"/>
                      </a:pPr>
                      <a:r>
                        <a:rPr lang="en-US" sz="1800" dirty="0">
                          <a:effectLst/>
                        </a:rPr>
                        <a:t>Probability</a:t>
                      </a:r>
                      <a:endParaRPr lang="en-US" sz="2800" dirty="0">
                        <a:effectLst/>
                        <a:latin typeface="Calibri"/>
                        <a:cs typeface="Times New Roman"/>
                      </a:endParaRPr>
                    </a:p>
                  </a:txBody>
                  <a:tcPr marL="68580" marR="68580" marT="0" marB="0"/>
                </a:tc>
                <a:tc>
                  <a:txBody>
                    <a:bodyPr/>
                    <a:lstStyle/>
                    <a:p>
                      <a:pPr marL="342900" lvl="0" indent="-342900">
                        <a:lnSpc>
                          <a:spcPct val="90000"/>
                        </a:lnSpc>
                        <a:spcAft>
                          <a:spcPts val="0"/>
                        </a:spcAft>
                        <a:buFont typeface="Symbol"/>
                        <a:buChar char=""/>
                      </a:pPr>
                      <a:r>
                        <a:rPr lang="en-US" sz="1800" dirty="0">
                          <a:effectLst/>
                        </a:rPr>
                        <a:t>Team work</a:t>
                      </a:r>
                      <a:endParaRPr lang="en-US" sz="2800" dirty="0">
                        <a:effectLst/>
                      </a:endParaRPr>
                    </a:p>
                    <a:p>
                      <a:pPr marL="342900" lvl="0" indent="-342900">
                        <a:lnSpc>
                          <a:spcPct val="90000"/>
                        </a:lnSpc>
                        <a:spcAft>
                          <a:spcPts val="0"/>
                        </a:spcAft>
                        <a:buFont typeface="Symbol"/>
                        <a:buChar char=""/>
                      </a:pPr>
                      <a:r>
                        <a:rPr lang="en-US" sz="1800" dirty="0">
                          <a:effectLst/>
                        </a:rPr>
                        <a:t>Engaging/fun</a:t>
                      </a:r>
                      <a:endParaRPr lang="en-US" sz="2800" dirty="0">
                        <a:effectLst/>
                      </a:endParaRPr>
                    </a:p>
                    <a:p>
                      <a:pPr marL="342900" lvl="0" indent="-342900">
                        <a:lnSpc>
                          <a:spcPct val="90000"/>
                        </a:lnSpc>
                        <a:spcAft>
                          <a:spcPts val="0"/>
                        </a:spcAft>
                        <a:buFont typeface="Symbol"/>
                        <a:buChar char=""/>
                      </a:pPr>
                      <a:r>
                        <a:rPr lang="en-US" sz="1800" dirty="0">
                          <a:effectLst/>
                        </a:rPr>
                        <a:t>Hands-on</a:t>
                      </a:r>
                      <a:endParaRPr lang="en-US" sz="2800" dirty="0">
                        <a:effectLst/>
                      </a:endParaRPr>
                    </a:p>
                    <a:p>
                      <a:pPr marL="342900" lvl="0" indent="-342900">
                        <a:lnSpc>
                          <a:spcPct val="90000"/>
                        </a:lnSpc>
                        <a:spcAft>
                          <a:spcPts val="0"/>
                        </a:spcAft>
                        <a:buFont typeface="Symbol"/>
                        <a:buChar char=""/>
                      </a:pPr>
                      <a:r>
                        <a:rPr lang="en-US" sz="1800" dirty="0">
                          <a:effectLst/>
                        </a:rPr>
                        <a:t>Creative</a:t>
                      </a:r>
                      <a:endParaRPr lang="en-US" sz="2800" dirty="0">
                        <a:effectLst/>
                      </a:endParaRPr>
                    </a:p>
                    <a:p>
                      <a:pPr marL="342900" lvl="0" indent="-342900">
                        <a:lnSpc>
                          <a:spcPct val="90000"/>
                        </a:lnSpc>
                        <a:spcAft>
                          <a:spcPts val="0"/>
                        </a:spcAft>
                        <a:buFont typeface="Symbol"/>
                        <a:buChar char=""/>
                      </a:pPr>
                      <a:r>
                        <a:rPr lang="en-US" sz="1800" dirty="0">
                          <a:effectLst/>
                        </a:rPr>
                        <a:t>Communication</a:t>
                      </a:r>
                      <a:endParaRPr lang="en-US" sz="2800" dirty="0">
                        <a:effectLst/>
                      </a:endParaRPr>
                    </a:p>
                    <a:p>
                      <a:pPr marL="342900" lvl="0" indent="-342900">
                        <a:lnSpc>
                          <a:spcPct val="90000"/>
                        </a:lnSpc>
                        <a:spcAft>
                          <a:spcPts val="0"/>
                        </a:spcAft>
                        <a:buFont typeface="Symbol"/>
                        <a:buChar char=""/>
                      </a:pPr>
                      <a:r>
                        <a:rPr lang="en-US" sz="1800" dirty="0">
                          <a:effectLst/>
                        </a:rPr>
                        <a:t>Tie to prior experience</a:t>
                      </a:r>
                      <a:endParaRPr lang="en-US" sz="2800" dirty="0">
                        <a:effectLst/>
                      </a:endParaRPr>
                    </a:p>
                    <a:p>
                      <a:pPr marL="342900" lvl="0" indent="-342900">
                        <a:lnSpc>
                          <a:spcPct val="90000"/>
                        </a:lnSpc>
                        <a:spcAft>
                          <a:spcPts val="0"/>
                        </a:spcAft>
                        <a:buFont typeface="Symbol"/>
                        <a:buChar char=""/>
                      </a:pPr>
                      <a:r>
                        <a:rPr lang="en-US" sz="1800" dirty="0">
                          <a:effectLst/>
                        </a:rPr>
                        <a:t>Decision making</a:t>
                      </a:r>
                      <a:endParaRPr lang="en-US" sz="2800" dirty="0">
                        <a:effectLst/>
                      </a:endParaRPr>
                    </a:p>
                    <a:p>
                      <a:pPr marL="342900" lvl="0" indent="-342900">
                        <a:lnSpc>
                          <a:spcPct val="90000"/>
                        </a:lnSpc>
                        <a:spcAft>
                          <a:spcPts val="0"/>
                        </a:spcAft>
                        <a:buFont typeface="Symbol"/>
                        <a:buChar char=""/>
                      </a:pPr>
                      <a:r>
                        <a:rPr lang="en-US" sz="1800" dirty="0">
                          <a:effectLst/>
                        </a:rPr>
                        <a:t>Reflection</a:t>
                      </a:r>
                      <a:endParaRPr lang="en-US" sz="2800" dirty="0">
                        <a:effectLst/>
                      </a:endParaRPr>
                    </a:p>
                    <a:p>
                      <a:pPr marL="342900" lvl="0" indent="-342900">
                        <a:lnSpc>
                          <a:spcPct val="90000"/>
                        </a:lnSpc>
                        <a:spcAft>
                          <a:spcPts val="0"/>
                        </a:spcAft>
                        <a:buFont typeface="Symbol"/>
                        <a:buChar char=""/>
                      </a:pPr>
                      <a:r>
                        <a:rPr lang="en-US" sz="1800" dirty="0">
                          <a:effectLst/>
                        </a:rPr>
                        <a:t>Real life connection</a:t>
                      </a:r>
                      <a:endParaRPr lang="en-US" sz="2800" dirty="0">
                        <a:effectLst/>
                      </a:endParaRPr>
                    </a:p>
                    <a:p>
                      <a:pPr marL="342900" lvl="0" indent="-342900">
                        <a:lnSpc>
                          <a:spcPct val="90000"/>
                        </a:lnSpc>
                        <a:spcAft>
                          <a:spcPts val="0"/>
                        </a:spcAft>
                        <a:buFont typeface="Symbol"/>
                        <a:buChar char=""/>
                      </a:pPr>
                      <a:r>
                        <a:rPr lang="en-US" sz="1800" dirty="0">
                          <a:effectLst/>
                        </a:rPr>
                        <a:t>Open ended</a:t>
                      </a:r>
                      <a:endParaRPr lang="en-U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45563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7200" dirty="0" smtClean="0"/>
              <a:t>Reflection</a:t>
            </a:r>
            <a:endParaRPr lang="en-GB" sz="7200" dirty="0"/>
          </a:p>
        </p:txBody>
      </p:sp>
      <p:sp>
        <p:nvSpPr>
          <p:cNvPr id="3" name="Content Placeholder 2"/>
          <p:cNvSpPr>
            <a:spLocks noGrp="1"/>
          </p:cNvSpPr>
          <p:nvPr>
            <p:ph idx="1"/>
          </p:nvPr>
        </p:nvSpPr>
        <p:spPr/>
        <p:txBody>
          <a:bodyPr/>
          <a:lstStyle/>
          <a:p>
            <a:r>
              <a:rPr lang="en-GB" sz="6000" dirty="0" smtClean="0"/>
              <a:t>Share any changes or phenomenon that you have observed in your locality which you can attribute to climate change?</a:t>
            </a:r>
            <a:endParaRPr lang="en-GB" sz="6000" dirty="0"/>
          </a:p>
        </p:txBody>
      </p:sp>
    </p:spTree>
    <p:extLst>
      <p:ext uri="{BB962C8B-B14F-4D97-AF65-F5344CB8AC3E}">
        <p14:creationId xmlns:p14="http://schemas.microsoft.com/office/powerpoint/2010/main" val="4184986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332656"/>
            <a:ext cx="10972800" cy="1143000"/>
          </a:xfrm>
        </p:spPr>
        <p:txBody>
          <a:bodyPr>
            <a:normAutofit/>
          </a:bodyPr>
          <a:lstStyle/>
          <a:p>
            <a:pPr algn="l"/>
            <a:r>
              <a:rPr lang="en-GB" b="1" dirty="0" smtClean="0">
                <a:solidFill>
                  <a:srgbClr val="FF0000"/>
                </a:solidFill>
              </a:rPr>
              <a:t>Expected Outcomes</a:t>
            </a:r>
            <a:endParaRPr lang="en-US" dirty="0">
              <a:solidFill>
                <a:srgbClr val="FF0000"/>
              </a:solidFill>
            </a:endParaRPr>
          </a:p>
        </p:txBody>
      </p:sp>
      <p:sp>
        <p:nvSpPr>
          <p:cNvPr id="3" name="Content Placeholder 2"/>
          <p:cNvSpPr>
            <a:spLocks noGrp="1"/>
          </p:cNvSpPr>
          <p:nvPr>
            <p:ph idx="1"/>
          </p:nvPr>
        </p:nvSpPr>
        <p:spPr>
          <a:xfrm>
            <a:off x="609600" y="1600201"/>
            <a:ext cx="11151029" cy="4205064"/>
          </a:xfrm>
        </p:spPr>
        <p:txBody>
          <a:bodyPr>
            <a:normAutofit/>
          </a:bodyPr>
          <a:lstStyle/>
          <a:p>
            <a:pPr marL="514350" lvl="0" indent="-514350">
              <a:buFont typeface="+mj-lt"/>
              <a:buAutoNum type="arabicPeriod"/>
            </a:pPr>
            <a:r>
              <a:rPr lang="en-US" sz="4000" dirty="0" smtClean="0"/>
              <a:t>Explain </a:t>
            </a:r>
            <a:r>
              <a:rPr lang="en-US" sz="4000" dirty="0"/>
              <a:t>the meaning of climate change, climate change education, mitigation and adaptation.</a:t>
            </a:r>
          </a:p>
          <a:p>
            <a:pPr marL="514350" lvl="0" indent="-514350">
              <a:buFont typeface="+mj-lt"/>
              <a:buAutoNum type="arabicPeriod"/>
            </a:pPr>
            <a:r>
              <a:rPr lang="en-US" sz="4000" dirty="0"/>
              <a:t>Describe the causes and impacts of climate change to education/schooling and to communities </a:t>
            </a:r>
          </a:p>
          <a:p>
            <a:pPr marL="514350" lvl="0" indent="-514350">
              <a:buFont typeface="+mj-lt"/>
              <a:buAutoNum type="arabicPeriod"/>
            </a:pPr>
            <a:r>
              <a:rPr lang="en-US" sz="4000" dirty="0"/>
              <a:t>Appreciate the need for climate change knowledge and education. </a:t>
            </a:r>
          </a:p>
          <a:p>
            <a:pPr marL="0" indent="0">
              <a:buNone/>
            </a:pPr>
            <a:endParaRPr lang="en-US" dirty="0"/>
          </a:p>
        </p:txBody>
      </p:sp>
    </p:spTree>
    <p:extLst>
      <p:ext uri="{BB962C8B-B14F-4D97-AF65-F5344CB8AC3E}">
        <p14:creationId xmlns:p14="http://schemas.microsoft.com/office/powerpoint/2010/main" val="60765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1"/>
          <p:cNvSpPr txBox="1">
            <a:spLocks noGrp="1"/>
          </p:cNvSpPr>
          <p:nvPr>
            <p:ph type="title"/>
          </p:nvPr>
        </p:nvSpPr>
        <p:spPr>
          <a:xfrm rot="10800000" flipV="1">
            <a:off x="360216" y="512617"/>
            <a:ext cx="8021783" cy="561109"/>
          </a:xfrm>
        </p:spPr>
        <p:txBody>
          <a:bodyPr>
            <a:noAutofit/>
          </a:bodyPr>
          <a:lstStyle/>
          <a:p>
            <a:pPr algn="l">
              <a:spcBef>
                <a:spcPct val="0"/>
              </a:spcBef>
              <a:spcAft>
                <a:spcPct val="0"/>
              </a:spcAft>
            </a:pPr>
            <a:r>
              <a:rPr lang="en-US" altLang="x-none" sz="4800" b="1" dirty="0" smtClean="0">
                <a:solidFill>
                  <a:srgbClr val="0070C0"/>
                </a:solidFill>
                <a:latin typeface="Times New Roman" pitchFamily="18" charset="0"/>
                <a:cs typeface="Times New Roman" pitchFamily="18" charset="0"/>
              </a:rPr>
              <a:t>Session Plan</a:t>
            </a:r>
            <a:endParaRPr lang="x-none" altLang="x-none" sz="4800" b="1" dirty="0" smtClean="0">
              <a:solidFill>
                <a:srgbClr val="0070C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01945622"/>
              </p:ext>
            </p:extLst>
          </p:nvPr>
        </p:nvGraphicFramePr>
        <p:xfrm>
          <a:off x="688108" y="1884218"/>
          <a:ext cx="10879230" cy="4145280"/>
        </p:xfrm>
        <a:graphic>
          <a:graphicData uri="http://schemas.openxmlformats.org/drawingml/2006/table">
            <a:tbl>
              <a:tblPr firstRow="1" bandRow="1">
                <a:tableStyleId>{F5AB1C69-6EDB-4FF4-983F-18BD219EF322}</a:tableStyleId>
              </a:tblPr>
              <a:tblGrid>
                <a:gridCol w="1085273"/>
                <a:gridCol w="6871855"/>
                <a:gridCol w="2922102"/>
              </a:tblGrid>
              <a:tr h="401782">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t>Section of the Session</a:t>
                      </a:r>
                      <a:endParaRPr lang="en-US" sz="28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t>Time Minutes </a:t>
                      </a:r>
                      <a:endParaRPr lang="en-US" sz="2800" b="1" kern="1200" dirty="0">
                        <a:solidFill>
                          <a:schemeClr val="dk1"/>
                        </a:solidFill>
                        <a:latin typeface="Times New Roman" panose="02020603050405020304" pitchFamily="18" charset="0"/>
                        <a:ea typeface="+mn-ea"/>
                        <a:cs typeface="Times New Roman" panose="02020603050405020304" pitchFamily="18" charset="0"/>
                      </a:endParaRPr>
                    </a:p>
                  </a:txBody>
                  <a:tcPr/>
                </a:tc>
              </a:tr>
              <a:tr h="370840">
                <a:tc>
                  <a:txBody>
                    <a:bodyPr/>
                    <a:lstStyle/>
                    <a:p>
                      <a:pPr algn="ctr"/>
                      <a:r>
                        <a:rPr lang="en-US" sz="2800" dirty="0" smtClean="0"/>
                        <a:t>1</a:t>
                      </a:r>
                      <a:endParaRPr lang="en-US" sz="2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Introduction</a:t>
                      </a:r>
                      <a:r>
                        <a:rPr lang="en-US" sz="2800" baseline="0" dirty="0" smtClean="0"/>
                        <a:t>, Rationale and Objectives </a:t>
                      </a:r>
                      <a:endParaRPr lang="en-US" sz="2800" b="0" dirty="0">
                        <a:latin typeface="Times New Roman" pitchFamily="18" charset="0"/>
                        <a:cs typeface="Times New Roman" pitchFamily="18" charset="0"/>
                      </a:endParaRPr>
                    </a:p>
                  </a:txBody>
                  <a:tcPr/>
                </a:tc>
                <a:tc>
                  <a:txBody>
                    <a:bodyPr/>
                    <a:lstStyle/>
                    <a:p>
                      <a:pPr algn="ctr"/>
                      <a:r>
                        <a:rPr lang="en-US" sz="2800" dirty="0" smtClean="0"/>
                        <a:t>10</a:t>
                      </a:r>
                      <a:endParaRPr lang="en-US" sz="2800" b="1" dirty="0">
                        <a:latin typeface="Times New Roman" pitchFamily="18" charset="0"/>
                        <a:cs typeface="Times New Roman" pitchFamily="18" charset="0"/>
                      </a:endParaRPr>
                    </a:p>
                  </a:txBody>
                  <a:tcPr/>
                </a:tc>
              </a:tr>
              <a:tr h="370840">
                <a:tc>
                  <a:txBody>
                    <a:bodyPr/>
                    <a:lstStyle/>
                    <a:p>
                      <a:pPr algn="ctr"/>
                      <a:r>
                        <a:rPr lang="en-US" sz="2800" dirty="0" smtClean="0"/>
                        <a:t>2</a:t>
                      </a:r>
                      <a:endParaRPr lang="en-US" sz="2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Concept of</a:t>
                      </a:r>
                      <a:r>
                        <a:rPr lang="en-US" sz="2800" baseline="0" dirty="0" smtClean="0"/>
                        <a:t> Climate Change and Activities </a:t>
                      </a:r>
                      <a:endParaRPr lang="en-US" sz="2800" b="0" dirty="0">
                        <a:latin typeface="Times New Roman" pitchFamily="18" charset="0"/>
                        <a:cs typeface="Times New Roman" pitchFamily="18" charset="0"/>
                      </a:endParaRPr>
                    </a:p>
                  </a:txBody>
                  <a:tcPr/>
                </a:tc>
                <a:tc>
                  <a:txBody>
                    <a:bodyPr/>
                    <a:lstStyle/>
                    <a:p>
                      <a:pPr algn="ctr"/>
                      <a:r>
                        <a:rPr lang="en-US" sz="2800" dirty="0" smtClean="0"/>
                        <a:t>20</a:t>
                      </a:r>
                      <a:endParaRPr lang="en-US" sz="2800" b="1" dirty="0">
                        <a:latin typeface="Times New Roman" pitchFamily="18" charset="0"/>
                        <a:cs typeface="Times New Roman" pitchFamily="18" charset="0"/>
                      </a:endParaRPr>
                    </a:p>
                  </a:txBody>
                  <a:tcPr/>
                </a:tc>
              </a:tr>
              <a:tr h="370840">
                <a:tc>
                  <a:txBody>
                    <a:bodyPr/>
                    <a:lstStyle/>
                    <a:p>
                      <a:pPr algn="ctr"/>
                      <a:r>
                        <a:rPr lang="en-US" sz="2800" dirty="0" smtClean="0"/>
                        <a:t>3</a:t>
                      </a:r>
                      <a:endParaRPr lang="en-US" sz="2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Effects of Climate Change </a:t>
                      </a:r>
                      <a:endParaRPr lang="en-US" sz="2800" b="0" dirty="0">
                        <a:latin typeface="Times New Roman" pitchFamily="18" charset="0"/>
                        <a:cs typeface="Times New Roman" pitchFamily="18" charset="0"/>
                      </a:endParaRPr>
                    </a:p>
                  </a:txBody>
                  <a:tcPr/>
                </a:tc>
                <a:tc>
                  <a:txBody>
                    <a:bodyPr/>
                    <a:lstStyle/>
                    <a:p>
                      <a:pPr algn="ctr"/>
                      <a:r>
                        <a:rPr lang="en-US" sz="2800" dirty="0" smtClean="0"/>
                        <a:t>20</a:t>
                      </a:r>
                      <a:endParaRPr lang="en-US" sz="2800" b="1" dirty="0">
                        <a:latin typeface="Times New Roman" pitchFamily="18" charset="0"/>
                        <a:cs typeface="Times New Roman" pitchFamily="18" charset="0"/>
                      </a:endParaRPr>
                    </a:p>
                  </a:txBody>
                  <a:tcPr/>
                </a:tc>
              </a:tr>
              <a:tr h="370840">
                <a:tc>
                  <a:txBody>
                    <a:bodyPr/>
                    <a:lstStyle/>
                    <a:p>
                      <a:pPr algn="ctr"/>
                      <a:r>
                        <a:rPr lang="en-US" sz="2800" dirty="0" smtClean="0"/>
                        <a:t>4</a:t>
                      </a:r>
                      <a:endParaRPr lang="en-US" sz="2800"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strike="noStrike" cap="none" dirty="0" smtClean="0">
                          <a:effectLst/>
                          <a:sym typeface="Arial"/>
                        </a:rPr>
                        <a:t>Climate</a:t>
                      </a:r>
                      <a:r>
                        <a:rPr lang="en-US" sz="2800" u="none" strike="noStrike" cap="none" baseline="0" dirty="0" smtClean="0">
                          <a:effectLst/>
                          <a:sym typeface="Arial"/>
                        </a:rPr>
                        <a:t> Change Educ. strategies and activities </a:t>
                      </a:r>
                      <a:endParaRPr lang="en-US" sz="2800" b="0" dirty="0">
                        <a:latin typeface="Times New Roman" pitchFamily="18" charset="0"/>
                        <a:cs typeface="Times New Roman" pitchFamily="18" charset="0"/>
                      </a:endParaRPr>
                    </a:p>
                  </a:txBody>
                  <a:tcPr/>
                </a:tc>
                <a:tc>
                  <a:txBody>
                    <a:bodyPr/>
                    <a:lstStyle/>
                    <a:p>
                      <a:pPr algn="ctr"/>
                      <a:r>
                        <a:rPr lang="en-US" sz="2800" dirty="0" smtClean="0"/>
                        <a:t>15</a:t>
                      </a:r>
                      <a:endParaRPr lang="en-US" sz="2800" b="1" dirty="0">
                        <a:latin typeface="Times New Roman" pitchFamily="18" charset="0"/>
                        <a:cs typeface="Times New Roman" pitchFamily="18" charset="0"/>
                      </a:endParaRPr>
                    </a:p>
                  </a:txBody>
                  <a:tcPr/>
                </a:tc>
              </a:tr>
              <a:tr h="370840">
                <a:tc>
                  <a:txBody>
                    <a:bodyPr/>
                    <a:lstStyle/>
                    <a:p>
                      <a:pPr algn="ctr"/>
                      <a:r>
                        <a:rPr lang="en-US" sz="2800" dirty="0" smtClean="0"/>
                        <a:t>5</a:t>
                      </a:r>
                      <a:endParaRPr lang="en-US" sz="2800" dirty="0">
                        <a:latin typeface="Times New Roman" pitchFamily="18" charset="0"/>
                        <a:cs typeface="Times New Roman" pitchFamily="18" charset="0"/>
                      </a:endParaRPr>
                    </a:p>
                  </a:txBody>
                  <a:tcPr/>
                </a:tc>
                <a:tc>
                  <a:txBody>
                    <a:bodyPr/>
                    <a:lstStyle/>
                    <a:p>
                      <a:r>
                        <a:rPr lang="en-US" sz="2800" dirty="0" smtClean="0"/>
                        <a:t>Climate Change Mitigation and adaptation </a:t>
                      </a:r>
                      <a:endParaRPr lang="en-US" sz="2800" b="0" dirty="0">
                        <a:latin typeface="Times New Roman" pitchFamily="18" charset="0"/>
                        <a:cs typeface="Times New Roman" pitchFamily="18" charset="0"/>
                      </a:endParaRPr>
                    </a:p>
                  </a:txBody>
                  <a:tcPr/>
                </a:tc>
                <a:tc>
                  <a:txBody>
                    <a:bodyPr/>
                    <a:lstStyle/>
                    <a:p>
                      <a:pPr algn="ctr"/>
                      <a:r>
                        <a:rPr lang="en-US" sz="2800" dirty="0" smtClean="0"/>
                        <a:t>20</a:t>
                      </a:r>
                      <a:endParaRPr lang="en-US" sz="2800" b="1" dirty="0">
                        <a:latin typeface="Times New Roman" pitchFamily="18" charset="0"/>
                        <a:cs typeface="Times New Roman" pitchFamily="18" charset="0"/>
                      </a:endParaRPr>
                    </a:p>
                  </a:txBody>
                  <a:tcPr/>
                </a:tc>
              </a:tr>
              <a:tr h="370840">
                <a:tc>
                  <a:txBody>
                    <a:bodyPr/>
                    <a:lstStyle/>
                    <a:p>
                      <a:pPr algn="ctr"/>
                      <a:r>
                        <a:rPr lang="en-US" sz="2800" dirty="0" smtClean="0"/>
                        <a:t>6</a:t>
                      </a:r>
                      <a:endParaRPr lang="en-US" sz="2800" dirty="0">
                        <a:latin typeface="Times New Roman" pitchFamily="18" charset="0"/>
                        <a:cs typeface="Times New Roman" pitchFamily="18" charset="0"/>
                      </a:endParaRPr>
                    </a:p>
                  </a:txBody>
                  <a:tcPr/>
                </a:tc>
                <a:tc>
                  <a:txBody>
                    <a:bodyPr/>
                    <a:lstStyle/>
                    <a:p>
                      <a:r>
                        <a:rPr lang="en-US" sz="2800" dirty="0" smtClean="0"/>
                        <a:t>Climate Change</a:t>
                      </a:r>
                      <a:r>
                        <a:rPr lang="en-US" sz="2800" baseline="0" dirty="0" smtClean="0"/>
                        <a:t> and STEM Education</a:t>
                      </a:r>
                      <a:endParaRPr lang="en-US" sz="2800" b="0" dirty="0">
                        <a:latin typeface="Times New Roman" pitchFamily="18" charset="0"/>
                        <a:cs typeface="Times New Roman" pitchFamily="18" charset="0"/>
                      </a:endParaRPr>
                    </a:p>
                  </a:txBody>
                  <a:tcPr/>
                </a:tc>
                <a:tc>
                  <a:txBody>
                    <a:bodyPr/>
                    <a:lstStyle/>
                    <a:p>
                      <a:pPr algn="ctr"/>
                      <a:r>
                        <a:rPr lang="en-US" sz="2800" dirty="0" smtClean="0"/>
                        <a:t>20</a:t>
                      </a:r>
                      <a:endParaRPr lang="en-US" sz="2800" b="1" dirty="0">
                        <a:latin typeface="Times New Roman" pitchFamily="18" charset="0"/>
                        <a:cs typeface="Times New Roman" pitchFamily="18" charset="0"/>
                      </a:endParaRPr>
                    </a:p>
                  </a:txBody>
                  <a:tcPr/>
                </a:tc>
              </a:tr>
              <a:tr h="370840">
                <a:tc>
                  <a:txBody>
                    <a:bodyPr/>
                    <a:lstStyle/>
                    <a:p>
                      <a:pPr marL="0" algn="ctr" defTabSz="914400" rtl="0" eaLnBrk="1" latinLnBrk="0" hangingPunct="1"/>
                      <a:r>
                        <a:rPr lang="en-US" sz="2800" kern="1200" dirty="0" smtClean="0"/>
                        <a:t>7</a:t>
                      </a:r>
                      <a:endParaRPr lang="en-US" sz="2800" kern="1200" dirty="0">
                        <a:solidFill>
                          <a:schemeClr val="dk1"/>
                        </a:solidFill>
                        <a:latin typeface="Times New Roman" pitchFamily="18" charset="0"/>
                        <a:ea typeface="+mn-ea"/>
                        <a:cs typeface="Times New Roman" pitchFamily="18" charset="0"/>
                      </a:endParaRPr>
                    </a:p>
                  </a:txBody>
                  <a:tcPr/>
                </a:tc>
                <a:tc>
                  <a:txBody>
                    <a:bodyPr/>
                    <a:lstStyle/>
                    <a:p>
                      <a:r>
                        <a:rPr lang="en-US" sz="2800" dirty="0" smtClean="0"/>
                        <a:t>Conclusion and Wrap</a:t>
                      </a:r>
                      <a:r>
                        <a:rPr lang="en-US" sz="2800" baseline="0" dirty="0" smtClean="0"/>
                        <a:t> up</a:t>
                      </a:r>
                      <a:endParaRPr lang="en-US" sz="2800" b="0" dirty="0">
                        <a:latin typeface="Times New Roman" pitchFamily="18" charset="0"/>
                        <a:cs typeface="Times New Roman" pitchFamily="18" charset="0"/>
                      </a:endParaRPr>
                    </a:p>
                  </a:txBody>
                  <a:tcPr/>
                </a:tc>
                <a:tc>
                  <a:txBody>
                    <a:bodyPr/>
                    <a:lstStyle/>
                    <a:p>
                      <a:pPr algn="ctr"/>
                      <a:r>
                        <a:rPr lang="en-US" sz="2800" dirty="0" smtClean="0"/>
                        <a:t>15</a:t>
                      </a:r>
                      <a:endParaRPr lang="en-US" sz="28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837033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76672"/>
            <a:ext cx="8201953" cy="1143000"/>
          </a:xfrm>
        </p:spPr>
        <p:txBody>
          <a:bodyPr>
            <a:normAutofit fontScale="90000"/>
          </a:bodyPr>
          <a:lstStyle/>
          <a:p>
            <a:r>
              <a:rPr lang="en-GB" b="1" dirty="0" smtClean="0"/>
              <a:t>Activity One: </a:t>
            </a:r>
            <a:r>
              <a:rPr lang="en-US" b="1" dirty="0" smtClean="0"/>
              <a:t>Reflection; u</a:t>
            </a:r>
            <a:r>
              <a:rPr lang="en-GB" b="1" dirty="0" smtClean="0"/>
              <a:t>se reading </a:t>
            </a:r>
            <a:r>
              <a:rPr lang="en-US" b="1" dirty="0" smtClean="0"/>
              <a:t>and observation strategy: </a:t>
            </a:r>
            <a:r>
              <a:rPr lang="en-US" dirty="0" smtClean="0"/>
              <a:t/>
            </a:r>
            <a:br>
              <a:rPr lang="en-US" dirty="0" smtClean="0"/>
            </a:br>
            <a:endParaRPr lang="en-US" dirty="0"/>
          </a:p>
        </p:txBody>
      </p:sp>
      <p:sp>
        <p:nvSpPr>
          <p:cNvPr id="3" name="Content Placeholder 2"/>
          <p:cNvSpPr>
            <a:spLocks noGrp="1"/>
          </p:cNvSpPr>
          <p:nvPr>
            <p:ph idx="1"/>
          </p:nvPr>
        </p:nvSpPr>
        <p:spPr>
          <a:xfrm>
            <a:off x="608566" y="1513315"/>
            <a:ext cx="10972800" cy="2190974"/>
          </a:xfrm>
        </p:spPr>
        <p:txBody>
          <a:bodyPr/>
          <a:lstStyle/>
          <a:p>
            <a:pPr marL="0" indent="0">
              <a:buNone/>
            </a:pPr>
            <a:r>
              <a:rPr lang="en-US" i="1" dirty="0" smtClean="0">
                <a:solidFill>
                  <a:srgbClr val="FF0000"/>
                </a:solidFill>
              </a:rPr>
              <a:t>Participants </a:t>
            </a:r>
            <a:r>
              <a:rPr lang="en-US" i="1" dirty="0">
                <a:solidFill>
                  <a:srgbClr val="FF0000"/>
                </a:solidFill>
              </a:rPr>
              <a:t>read the excerpt below and look at the picture about changes in Lake Nakuru. What comes to you mind? Have ever had such an experience in your area?</a:t>
            </a:r>
            <a:endParaRPr lang="en-US" dirty="0">
              <a:solidFill>
                <a:srgbClr val="FF0000"/>
              </a:solidFill>
            </a:endParaRPr>
          </a:p>
          <a:p>
            <a:endParaRPr lang="en-US" dirty="0"/>
          </a:p>
        </p:txBody>
      </p:sp>
      <p:grpSp>
        <p:nvGrpSpPr>
          <p:cNvPr id="5" name="Group 4"/>
          <p:cNvGrpSpPr/>
          <p:nvPr/>
        </p:nvGrpSpPr>
        <p:grpSpPr>
          <a:xfrm>
            <a:off x="911424" y="3704289"/>
            <a:ext cx="10369152" cy="2797264"/>
            <a:chOff x="0" y="0"/>
            <a:chExt cx="6086723" cy="1876508"/>
          </a:xfrm>
        </p:grpSpPr>
        <p:pic>
          <p:nvPicPr>
            <p:cNvPr id="6" name="Picture 5" descr="Rising water levels force Rift Valley residents to evacuate - People Daily"/>
            <p:cNvPicPr>
              <a:picLocks noChangeAspect="1"/>
            </p:cNvPicPr>
            <p:nvPr/>
          </p:nvPicPr>
          <p:blipFill rotWithShape="1">
            <a:blip r:embed="rId2" cstate="print">
              <a:extLst>
                <a:ext uri="{28A0092B-C50C-407E-A947-70E740481C1C}">
                  <a14:useLocalDpi xmlns:a14="http://schemas.microsoft.com/office/drawing/2010/main" val="0"/>
                </a:ext>
              </a:extLst>
            </a:blip>
            <a:srcRect b="6940"/>
            <a:stretch/>
          </p:blipFill>
          <p:spPr bwMode="auto">
            <a:xfrm>
              <a:off x="3450866" y="0"/>
              <a:ext cx="2635857" cy="1840727"/>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3">
              <a:duotone>
                <a:prstClr val="black"/>
                <a:srgbClr val="4BACC6">
                  <a:tint val="45000"/>
                  <a:satMod val="400000"/>
                </a:srgbClr>
              </a:duotone>
              <a:extLst>
                <a:ext uri="{28A0092B-C50C-407E-A947-70E740481C1C}">
                  <a14:useLocalDpi xmlns:a14="http://schemas.microsoft.com/office/drawing/2010/main" val="0"/>
                </a:ext>
              </a:extLst>
            </a:blip>
            <a:stretch>
              <a:fillRect/>
            </a:stretch>
          </p:blipFill>
          <p:spPr>
            <a:xfrm>
              <a:off x="0" y="39757"/>
              <a:ext cx="3283888" cy="1836751"/>
            </a:xfrm>
            <a:prstGeom prst="rect">
              <a:avLst/>
            </a:prstGeom>
          </p:spPr>
        </p:pic>
      </p:grpSp>
    </p:spTree>
    <p:extLst>
      <p:ext uri="{BB962C8B-B14F-4D97-AF65-F5344CB8AC3E}">
        <p14:creationId xmlns:p14="http://schemas.microsoft.com/office/powerpoint/2010/main" val="1181939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891" y="-522500"/>
            <a:ext cx="9850581" cy="763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384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246929"/>
            <a:ext cx="8298873" cy="1143000"/>
          </a:xfrm>
        </p:spPr>
        <p:txBody>
          <a:bodyPr>
            <a:normAutofit/>
          </a:bodyPr>
          <a:lstStyle/>
          <a:p>
            <a:r>
              <a:rPr lang="en-US" b="1" dirty="0" smtClean="0">
                <a:effectLst/>
                <a:latin typeface="Times New Roman"/>
                <a:ea typeface="Calibri"/>
              </a:rPr>
              <a:t>What is climate Change?</a:t>
            </a:r>
            <a:endParaRPr lang="en-US" dirty="0"/>
          </a:p>
        </p:txBody>
      </p:sp>
      <p:sp>
        <p:nvSpPr>
          <p:cNvPr id="3" name="Content Placeholder 2"/>
          <p:cNvSpPr>
            <a:spLocks noGrp="1"/>
          </p:cNvSpPr>
          <p:nvPr>
            <p:ph idx="1"/>
          </p:nvPr>
        </p:nvSpPr>
        <p:spPr>
          <a:xfrm>
            <a:off x="609600" y="1600201"/>
            <a:ext cx="11247040" cy="4525963"/>
          </a:xfrm>
        </p:spPr>
        <p:txBody>
          <a:bodyPr>
            <a:normAutofit/>
          </a:bodyPr>
          <a:lstStyle/>
          <a:p>
            <a:pPr marL="0" indent="0">
              <a:lnSpc>
                <a:spcPct val="107000"/>
              </a:lnSpc>
              <a:spcAft>
                <a:spcPts val="0"/>
              </a:spcAft>
              <a:buNone/>
            </a:pPr>
            <a:r>
              <a:rPr lang="en-US" b="1" dirty="0" smtClean="0">
                <a:effectLst/>
                <a:latin typeface="Times New Roman"/>
                <a:ea typeface="Calibri"/>
              </a:rPr>
              <a:t>Activity Two: </a:t>
            </a:r>
            <a:r>
              <a:rPr lang="en-GB" b="1" dirty="0" smtClean="0">
                <a:effectLst/>
                <a:latin typeface="Times New Roman"/>
                <a:ea typeface="Times New Roman"/>
              </a:rPr>
              <a:t>Use the meet your match strategy </a:t>
            </a:r>
            <a:r>
              <a:rPr lang="en-GB" i="1" dirty="0" smtClean="0">
                <a:solidFill>
                  <a:srgbClr val="C00000"/>
                </a:solidFill>
                <a:effectLst/>
                <a:latin typeface="Times New Roman"/>
                <a:ea typeface="Times New Roman"/>
              </a:rPr>
              <a:t>(10 minutes)</a:t>
            </a:r>
            <a:endParaRPr lang="en-US" sz="2800" dirty="0">
              <a:ea typeface="Calibri"/>
            </a:endParaRPr>
          </a:p>
          <a:p>
            <a:pPr marL="0" indent="0">
              <a:lnSpc>
                <a:spcPct val="107000"/>
              </a:lnSpc>
              <a:spcAft>
                <a:spcPts val="0"/>
              </a:spcAft>
              <a:buNone/>
            </a:pPr>
            <a:r>
              <a:rPr lang="en-GB" dirty="0" smtClean="0">
                <a:solidFill>
                  <a:srgbClr val="C00000"/>
                </a:solidFill>
                <a:effectLst/>
                <a:latin typeface="Times New Roman"/>
                <a:ea typeface="Times New Roman"/>
              </a:rPr>
              <a:t>P</a:t>
            </a:r>
            <a:r>
              <a:rPr lang="en-GB" i="1" dirty="0" smtClean="0">
                <a:solidFill>
                  <a:srgbClr val="C00000"/>
                </a:solidFill>
                <a:effectLst/>
                <a:latin typeface="Times New Roman"/>
                <a:ea typeface="Times New Roman"/>
              </a:rPr>
              <a:t>articipants are given A4 papers of different </a:t>
            </a:r>
            <a:r>
              <a:rPr lang="en-GB" i="1" dirty="0" err="1" smtClean="0">
                <a:solidFill>
                  <a:srgbClr val="C00000"/>
                </a:solidFill>
                <a:effectLst/>
                <a:latin typeface="Times New Roman"/>
                <a:ea typeface="Times New Roman"/>
              </a:rPr>
              <a:t>coloures</a:t>
            </a:r>
            <a:r>
              <a:rPr lang="en-GB" i="1" dirty="0" smtClean="0">
                <a:solidFill>
                  <a:srgbClr val="C00000"/>
                </a:solidFill>
                <a:effectLst/>
                <a:latin typeface="Times New Roman"/>
                <a:ea typeface="Times New Roman"/>
              </a:rPr>
              <a:t> </a:t>
            </a:r>
            <a:r>
              <a:rPr lang="en-GB" i="1" dirty="0" smtClean="0">
                <a:solidFill>
                  <a:srgbClr val="C00000"/>
                </a:solidFill>
                <a:effectLst/>
                <a:latin typeface="Times New Roman"/>
                <a:ea typeface="Times New Roman"/>
              </a:rPr>
              <a:t>and coloured crayons. They draw their ideas on what they </a:t>
            </a:r>
            <a:r>
              <a:rPr lang="en-GB" b="1" i="1" dirty="0" smtClean="0">
                <a:solidFill>
                  <a:srgbClr val="C00000"/>
                </a:solidFill>
                <a:effectLst/>
                <a:latin typeface="Times New Roman"/>
                <a:ea typeface="Times New Roman"/>
              </a:rPr>
              <a:t>see/know/hear/understand about climate change.</a:t>
            </a:r>
            <a:r>
              <a:rPr lang="en-GB" i="1" dirty="0" smtClean="0">
                <a:solidFill>
                  <a:srgbClr val="C00000"/>
                </a:solidFill>
                <a:effectLst/>
                <a:latin typeface="Times New Roman"/>
                <a:ea typeface="Times New Roman"/>
              </a:rPr>
              <a:t> Participants join those having the same colour of paper and share. Then groups share to plenary)</a:t>
            </a:r>
            <a:r>
              <a:rPr lang="en-GB" b="1" i="1" dirty="0" smtClean="0">
                <a:solidFill>
                  <a:srgbClr val="C00000"/>
                </a:solidFill>
                <a:effectLst/>
                <a:latin typeface="Times New Roman"/>
                <a:ea typeface="Times New Roman"/>
              </a:rPr>
              <a:t> </a:t>
            </a:r>
            <a:r>
              <a:rPr lang="en-US" i="1" dirty="0" smtClean="0">
                <a:solidFill>
                  <a:srgbClr val="C00000"/>
                </a:solidFill>
                <a:effectLst/>
                <a:latin typeface="Times New Roman"/>
                <a:ea typeface="Calibri"/>
              </a:rPr>
              <a:t>what is climate Change?</a:t>
            </a:r>
            <a:endParaRPr lang="en-US" sz="2800" dirty="0">
              <a:ea typeface="Calibri"/>
            </a:endParaRPr>
          </a:p>
          <a:p>
            <a:endParaRPr lang="en-US" dirty="0"/>
          </a:p>
        </p:txBody>
      </p:sp>
    </p:spTree>
    <p:extLst>
      <p:ext uri="{BB962C8B-B14F-4D97-AF65-F5344CB8AC3E}">
        <p14:creationId xmlns:p14="http://schemas.microsoft.com/office/powerpoint/2010/main" val="1814202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233074"/>
            <a:ext cx="7273636" cy="1143000"/>
          </a:xfrm>
        </p:spPr>
        <p:txBody>
          <a:bodyPr/>
          <a:lstStyle/>
          <a:p>
            <a:r>
              <a:rPr lang="x-none" dirty="0" smtClean="0"/>
              <a:t>Climate change </a:t>
            </a:r>
            <a:endParaRPr lang="en-US" dirty="0"/>
          </a:p>
        </p:txBody>
      </p:sp>
      <p:sp>
        <p:nvSpPr>
          <p:cNvPr id="3" name="Content Placeholder 2"/>
          <p:cNvSpPr>
            <a:spLocks noGrp="1"/>
          </p:cNvSpPr>
          <p:nvPr>
            <p:ph idx="1"/>
          </p:nvPr>
        </p:nvSpPr>
        <p:spPr>
          <a:xfrm>
            <a:off x="431371" y="1600201"/>
            <a:ext cx="11521280" cy="4525963"/>
          </a:xfrm>
        </p:spPr>
        <p:txBody>
          <a:bodyPr>
            <a:normAutofit/>
          </a:bodyPr>
          <a:lstStyle/>
          <a:p>
            <a:r>
              <a:rPr lang="x-none" dirty="0"/>
              <a:t>Climate change refers to </a:t>
            </a:r>
            <a:r>
              <a:rPr lang="en-US" dirty="0"/>
              <a:t>shifts (change in the average conditions) </a:t>
            </a:r>
            <a:r>
              <a:rPr lang="x-none" dirty="0"/>
              <a:t>in the </a:t>
            </a:r>
            <a:r>
              <a:rPr lang="en-US" dirty="0"/>
              <a:t>e</a:t>
            </a:r>
            <a:r>
              <a:rPr lang="x-none" dirty="0"/>
              <a:t>arth’s </a:t>
            </a:r>
            <a:r>
              <a:rPr lang="en-US" dirty="0"/>
              <a:t>temperatures and weather patterns</a:t>
            </a:r>
            <a:r>
              <a:rPr lang="x-none" dirty="0"/>
              <a:t>, at local, regional, or global scales</a:t>
            </a:r>
            <a:r>
              <a:rPr lang="en-US" dirty="0"/>
              <a:t>(over a long period of time).  </a:t>
            </a:r>
          </a:p>
          <a:p>
            <a:pPr lvl="0"/>
            <a:r>
              <a:rPr lang="en-US" dirty="0" smtClean="0"/>
              <a:t>Human-</a:t>
            </a:r>
            <a:r>
              <a:rPr lang="x-none" dirty="0"/>
              <a:t>caused climate change</a:t>
            </a:r>
            <a:r>
              <a:rPr lang="en-US" dirty="0"/>
              <a:t>s due to the burning of fossil fuels (coal, oil and gas) that release greenhouse gases and, the cutting down of forests have become more prevalent.</a:t>
            </a:r>
          </a:p>
          <a:p>
            <a:pPr lvl="0"/>
            <a:r>
              <a:rPr lang="en-US" dirty="0"/>
              <a:t>Climate changes incidences such as </a:t>
            </a:r>
            <a:r>
              <a:rPr lang="en-US" dirty="0">
                <a:solidFill>
                  <a:srgbClr val="FF0000"/>
                </a:solidFill>
              </a:rPr>
              <a:t>droughts</a:t>
            </a:r>
            <a:r>
              <a:rPr lang="en-US" dirty="0"/>
              <a:t>, </a:t>
            </a:r>
            <a:r>
              <a:rPr lang="en-US" dirty="0">
                <a:solidFill>
                  <a:srgbClr val="FF0000"/>
                </a:solidFill>
              </a:rPr>
              <a:t>wildfires</a:t>
            </a:r>
            <a:r>
              <a:rPr lang="en-US" dirty="0"/>
              <a:t>, and </a:t>
            </a:r>
            <a:r>
              <a:rPr lang="en-US" dirty="0">
                <a:solidFill>
                  <a:srgbClr val="FF0000"/>
                </a:solidFill>
              </a:rPr>
              <a:t>extreme rainfall </a:t>
            </a:r>
            <a:r>
              <a:rPr lang="en-US" dirty="0"/>
              <a:t>are happening faster than previously predicted. </a:t>
            </a:r>
          </a:p>
          <a:p>
            <a:endParaRPr lang="en-US" dirty="0"/>
          </a:p>
        </p:txBody>
      </p:sp>
    </p:spTree>
    <p:extLst>
      <p:ext uri="{BB962C8B-B14F-4D97-AF65-F5344CB8AC3E}">
        <p14:creationId xmlns:p14="http://schemas.microsoft.com/office/powerpoint/2010/main" val="2500562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21782" cy="1143000"/>
          </a:xfrm>
        </p:spPr>
        <p:txBody>
          <a:bodyPr>
            <a:normAutofit/>
          </a:bodyPr>
          <a:lstStyle/>
          <a:p>
            <a:r>
              <a:rPr lang="en-US" b="1" dirty="0"/>
              <a:t>Effects of Climate </a:t>
            </a:r>
            <a:r>
              <a:rPr lang="en-US" b="1" dirty="0" smtClean="0"/>
              <a:t>Change</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107000"/>
              </a:lnSpc>
              <a:spcAft>
                <a:spcPts val="0"/>
              </a:spcAft>
              <a:buNone/>
            </a:pPr>
            <a:r>
              <a:rPr lang="en-GB" b="1" dirty="0" smtClean="0">
                <a:solidFill>
                  <a:srgbClr val="000000"/>
                </a:solidFill>
                <a:effectLst/>
                <a:latin typeface="Times New Roman"/>
                <a:ea typeface="Times New Roman"/>
              </a:rPr>
              <a:t>Activity Three: Use one-minute paper</a:t>
            </a:r>
            <a:endParaRPr lang="en-US" sz="2800" dirty="0">
              <a:ea typeface="Calibri"/>
            </a:endParaRPr>
          </a:p>
          <a:p>
            <a:pPr>
              <a:lnSpc>
                <a:spcPct val="107000"/>
              </a:lnSpc>
              <a:spcAft>
                <a:spcPts val="0"/>
              </a:spcAft>
            </a:pPr>
            <a:r>
              <a:rPr lang="en-GB" i="1" dirty="0" smtClean="0">
                <a:solidFill>
                  <a:srgbClr val="C00000"/>
                </a:solidFill>
                <a:effectLst/>
                <a:latin typeface="Times New Roman"/>
                <a:ea typeface="Times New Roman"/>
              </a:rPr>
              <a:t>(each participant to write down their response on sticky note and give the neighbour to read to the plenary)</a:t>
            </a:r>
            <a:r>
              <a:rPr lang="en-US" i="1" dirty="0" smtClean="0">
                <a:solidFill>
                  <a:srgbClr val="C00000"/>
                </a:solidFill>
                <a:effectLst/>
                <a:latin typeface="Times New Roman"/>
                <a:ea typeface="Calibri"/>
              </a:rPr>
              <a:t> </a:t>
            </a:r>
          </a:p>
          <a:p>
            <a:pPr>
              <a:lnSpc>
                <a:spcPct val="107000"/>
              </a:lnSpc>
              <a:spcAft>
                <a:spcPts val="0"/>
              </a:spcAft>
            </a:pPr>
            <a:r>
              <a:rPr lang="en-US" i="1" dirty="0" smtClean="0">
                <a:solidFill>
                  <a:srgbClr val="C00000"/>
                </a:solidFill>
                <a:effectLst/>
                <a:latin typeface="Times New Roman"/>
                <a:ea typeface="Calibri"/>
              </a:rPr>
              <a:t>What have you observed in your local area that you can attribute to climate change?</a:t>
            </a:r>
            <a:endParaRPr lang="en-US" sz="2800" dirty="0">
              <a:ea typeface="Calibri"/>
            </a:endParaRPr>
          </a:p>
          <a:p>
            <a:pPr>
              <a:lnSpc>
                <a:spcPct val="107000"/>
              </a:lnSpc>
              <a:spcAft>
                <a:spcPts val="0"/>
              </a:spcAft>
            </a:pPr>
            <a:r>
              <a:rPr lang="en-US" i="1" dirty="0" smtClean="0">
                <a:solidFill>
                  <a:srgbClr val="C00000"/>
                </a:solidFill>
                <a:effectLst/>
                <a:latin typeface="Times New Roman"/>
                <a:ea typeface="Calibri"/>
              </a:rPr>
              <a:t>How is schooling affected by climate change? </a:t>
            </a:r>
          </a:p>
          <a:p>
            <a:pPr>
              <a:lnSpc>
                <a:spcPct val="107000"/>
              </a:lnSpc>
              <a:spcAft>
                <a:spcPts val="0"/>
              </a:spcAft>
            </a:pPr>
            <a:r>
              <a:rPr lang="en-US" i="1" dirty="0" smtClean="0">
                <a:solidFill>
                  <a:srgbClr val="C00000"/>
                </a:solidFill>
                <a:effectLst/>
                <a:latin typeface="Times New Roman"/>
                <a:ea typeface="Calibri"/>
              </a:rPr>
              <a:t>How can schools interest learners in advocating for better understanding and increased response to climate change, at school and in their communities? </a:t>
            </a:r>
            <a:endParaRPr lang="en-US" sz="2800" dirty="0">
              <a:ea typeface="Calibri"/>
            </a:endParaRPr>
          </a:p>
          <a:p>
            <a:endParaRPr lang="en-US" dirty="0"/>
          </a:p>
        </p:txBody>
      </p:sp>
    </p:spTree>
    <p:extLst>
      <p:ext uri="{BB962C8B-B14F-4D97-AF65-F5344CB8AC3E}">
        <p14:creationId xmlns:p14="http://schemas.microsoft.com/office/powerpoint/2010/main" val="3846203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1548</TotalTime>
  <Words>710</Words>
  <Application>Microsoft Office PowerPoint</Application>
  <PresentationFormat>Custom</PresentationFormat>
  <Paragraphs>116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Unit Two   Introduction to Climate Change education, mitigation and adaptation </vt:lpstr>
      <vt:lpstr>Reflection</vt:lpstr>
      <vt:lpstr>Expected Outcomes</vt:lpstr>
      <vt:lpstr>Session Plan</vt:lpstr>
      <vt:lpstr>Activity One: Reflection; use reading and observation strategy:  </vt:lpstr>
      <vt:lpstr>PowerPoint Presentation</vt:lpstr>
      <vt:lpstr>What is climate Change?</vt:lpstr>
      <vt:lpstr>Climate change </vt:lpstr>
      <vt:lpstr>Effects of Climate Change</vt:lpstr>
      <vt:lpstr>Effects of climate change to schools/schooling  </vt:lpstr>
      <vt:lpstr>Climate Change Education and Mitigation Strategies schools can use to integrate climate change education </vt:lpstr>
      <vt:lpstr>Climate mitigation and adaptation ? </vt:lpstr>
      <vt:lpstr>Projects on Climate Change in school</vt:lpstr>
      <vt:lpstr>Linking Climate Change and STEM Education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Planning</dc:title>
  <dc:creator>NANCY</dc:creator>
  <cp:lastModifiedBy>M Kizito</cp:lastModifiedBy>
  <cp:revision>64</cp:revision>
  <dcterms:created xsi:type="dcterms:W3CDTF">2022-04-23T12:11:22Z</dcterms:created>
  <dcterms:modified xsi:type="dcterms:W3CDTF">2024-06-15T08:33:03Z</dcterms:modified>
</cp:coreProperties>
</file>