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0"/>
  </p:notesMasterIdLst>
  <p:sldIdLst>
    <p:sldId id="256" r:id="rId2"/>
    <p:sldId id="258" r:id="rId3"/>
    <p:sldId id="257" r:id="rId4"/>
    <p:sldId id="259" r:id="rId5"/>
    <p:sldId id="260" r:id="rId6"/>
    <p:sldId id="261" r:id="rId7"/>
    <p:sldId id="262" r:id="rId8"/>
    <p:sldId id="289" r:id="rId9"/>
    <p:sldId id="263" r:id="rId10"/>
    <p:sldId id="264" r:id="rId11"/>
    <p:sldId id="265" r:id="rId12"/>
    <p:sldId id="266" r:id="rId13"/>
    <p:sldId id="290" r:id="rId14"/>
    <p:sldId id="267" r:id="rId15"/>
    <p:sldId id="268" r:id="rId16"/>
    <p:sldId id="269" r:id="rId17"/>
    <p:sldId id="270" r:id="rId18"/>
    <p:sldId id="286" r:id="rId19"/>
    <p:sldId id="271" r:id="rId20"/>
    <p:sldId id="272" r:id="rId21"/>
    <p:sldId id="273" r:id="rId22"/>
    <p:sldId id="291" r:id="rId23"/>
    <p:sldId id="274" r:id="rId24"/>
    <p:sldId id="275" r:id="rId25"/>
    <p:sldId id="276" r:id="rId26"/>
    <p:sldId id="277" r:id="rId27"/>
    <p:sldId id="287" r:id="rId28"/>
    <p:sldId id="278" r:id="rId29"/>
    <p:sldId id="279" r:id="rId30"/>
    <p:sldId id="288" r:id="rId31"/>
    <p:sldId id="280" r:id="rId32"/>
    <p:sldId id="281" r:id="rId33"/>
    <p:sldId id="282" r:id="rId34"/>
    <p:sldId id="293" r:id="rId35"/>
    <p:sldId id="283" r:id="rId36"/>
    <p:sldId id="284" r:id="rId37"/>
    <p:sldId id="285" r:id="rId38"/>
    <p:sldId id="292" r:id="rId39"/>
  </p:sldIdLst>
  <p:sldSz cx="9144000" cy="6858000" type="screen4x3"/>
  <p:notesSz cx="6858000" cy="9144000"/>
  <p:embeddedFontLst>
    <p:embeddedFont>
      <p:font typeface="Constantia" panose="02030602050306030303" pitchFamily="18" charset="0"/>
      <p:regular r:id="rId41"/>
      <p:bold r:id="rId42"/>
      <p:italic r:id="rId43"/>
      <p:boldItalic r:id="rId44"/>
    </p:embeddedFont>
    <p:embeddedFont>
      <p:font typeface="Calibri" panose="020F0502020204030204" pitchFamily="34" charset="0"/>
      <p:regular r:id="rId45"/>
      <p:bold r:id="rId46"/>
      <p:italic r:id="rId47"/>
      <p:boldItalic r:id="rId48"/>
    </p:embeddedFont>
    <p:embeddedFont>
      <p:font typeface="Arial Black" panose="020B0A04020102020204" pitchFamily="34" charset="0"/>
      <p:bold r:id="rId49"/>
    </p:embeddedFont>
    <p:embeddedFont>
      <p:font typeface="EB Garamond" panose="020B0604020202020204" charset="0"/>
      <p:regular r:id="rId50"/>
      <p:bold r:id="rId51"/>
      <p:italic r:id="rId52"/>
      <p:boldItalic r:id="rId5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7DEA31-DA29-4DA3-B54D-12E71125EC56}" styleName="Table_0">
    <a:wholeTbl>
      <a:tcTxStyle>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CF4"/>
          </a:solidFill>
        </a:fill>
      </a:tcStyle>
    </a:wholeTbl>
    <a:band1H>
      <a:tcStyle>
        <a:tcBdr/>
        <a:fill>
          <a:solidFill>
            <a:srgbClr val="CFD7E7"/>
          </a:solidFill>
        </a:fill>
      </a:tcStyle>
    </a:band1H>
    <a:band2H>
      <a:tcStyle>
        <a:tcBdr/>
      </a:tcStyle>
    </a:band2H>
    <a:band1V>
      <a:tcStyle>
        <a:tcBdr/>
        <a:fill>
          <a:solidFill>
            <a:srgbClr val="CFD7E7"/>
          </a:solidFill>
        </a:fill>
      </a:tcStyle>
    </a:band1V>
    <a:band2V>
      <a:tcStyle>
        <a:tcBdr/>
      </a:tcStyle>
    </a:band2V>
    <a:lastCol>
      <a:tcTxStyle b="on">
        <a:font>
          <a:latin typeface="Arial"/>
          <a:ea typeface="Arial"/>
          <a:cs typeface="Arial"/>
        </a:font>
        <a:schemeClr val="lt1"/>
      </a:tcTxStyle>
      <a:tcStyle>
        <a:tcBdr/>
        <a:fill>
          <a:solidFill>
            <a:schemeClr val="accent1"/>
          </a:solidFill>
        </a:fill>
      </a:tcStyle>
    </a:lastCol>
    <a:firstCol>
      <a:tcTxStyle b="on">
        <a:font>
          <a:latin typeface="Arial"/>
          <a:ea typeface="Arial"/>
          <a:cs typeface="Arial"/>
        </a:font>
        <a:schemeClr val="lt1"/>
      </a:tcTxStyle>
      <a:tcStyle>
        <a:tcBdr/>
        <a:fill>
          <a:solidFill>
            <a:schemeClr val="accent1"/>
          </a:solidFill>
        </a:fill>
      </a:tcStyle>
    </a:firstCol>
    <a:lastRow>
      <a:tcTxStyle b="on">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Style>
        <a:tcBdr/>
      </a:tcStyle>
    </a:seCell>
    <a:swCell>
      <a:tcStyle>
        <a:tcBdr/>
      </a:tcStyle>
    </a:swCell>
    <a:firstRow>
      <a:tcTxStyle b="on">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Style>
        <a:tcBdr/>
      </a:tcStyle>
    </a:neCell>
    <a:nwCell>
      <a:tcStyle>
        <a:tcBdr/>
      </a:tcStyle>
    </a:nwCell>
  </a:tblStyle>
  <a:tblStyle styleId="{168BE6DA-EE77-48AC-B319-D37A1CCF2E57}" styleName="Table_1">
    <a:wholeTbl>
      <a:tcTxStyle>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CF4"/>
          </a:solidFill>
        </a:fill>
      </a:tcStyle>
    </a:wholeTbl>
    <a:band1H>
      <a:tcStyle>
        <a:tcBdr/>
        <a:fill>
          <a:solidFill>
            <a:srgbClr val="CFD7E7"/>
          </a:solidFill>
        </a:fill>
      </a:tcStyle>
    </a:band1H>
    <a:band2H>
      <a:tcStyle>
        <a:tcBdr/>
      </a:tcStyle>
    </a:band2H>
    <a:band1V>
      <a:tcStyle>
        <a:tcBdr/>
        <a:fill>
          <a:solidFill>
            <a:srgbClr val="CFD7E7"/>
          </a:solidFill>
        </a:fill>
      </a:tcStyle>
    </a:band1V>
    <a:band2V>
      <a:tcStyle>
        <a:tcBdr/>
      </a:tcStyle>
    </a:band2V>
    <a:lastCol>
      <a:tcTxStyle b="on">
        <a:font>
          <a:latin typeface="Calibri"/>
          <a:ea typeface="Calibri"/>
          <a:cs typeface="Calibri"/>
        </a:font>
        <a:schemeClr val="lt1"/>
      </a:tcTxStyle>
      <a:tcStyle>
        <a:tcBdr/>
        <a:fill>
          <a:solidFill>
            <a:schemeClr val="accent1"/>
          </a:solidFill>
        </a:fill>
      </a:tcStyle>
    </a:lastCol>
    <a:firstCol>
      <a:tcTxStyle b="on">
        <a:font>
          <a:latin typeface="Calibri"/>
          <a:ea typeface="Calibri"/>
          <a:cs typeface="Calibri"/>
        </a:font>
        <a:schemeClr val="lt1"/>
      </a:tcTxStyle>
      <a:tcStyle>
        <a:tcBdr/>
        <a:fill>
          <a:solidFill>
            <a:schemeClr val="accent1"/>
          </a:solidFill>
        </a:fill>
      </a:tcStyle>
    </a:firstCol>
    <a:lastRow>
      <a:tcTxStyle b="on">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Style>
        <a:tcBdr/>
      </a:tcStyle>
    </a:seCell>
    <a:swCell>
      <a:tcStyle>
        <a:tcBdr/>
      </a:tcStyle>
    </a:swCell>
    <a:firstRow>
      <a:tcTxStyle b="on">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Style>
        <a:tcBdr/>
      </a:tcStyle>
    </a:neCell>
    <a:nwCell>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howGuides="1">
      <p:cViewPr varScale="1">
        <p:scale>
          <a:sx n="60" d="100"/>
          <a:sy n="60" d="100"/>
        </p:scale>
        <p:origin x="1388" y="5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2.fntdata"/><Relationship Id="rId47" Type="http://schemas.openxmlformats.org/officeDocument/2006/relationships/font" Target="fonts/font7.fntdata"/><Relationship Id="rId50" Type="http://schemas.openxmlformats.org/officeDocument/2006/relationships/font" Target="fonts/font10.fntdata"/><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font" Target="fonts/font5.fntdata"/><Relationship Id="rId53" Type="http://schemas.openxmlformats.org/officeDocument/2006/relationships/font" Target="fonts/font13.fntdata"/><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3.fntdata"/><Relationship Id="rId48" Type="http://schemas.openxmlformats.org/officeDocument/2006/relationships/font" Target="fonts/font8.fntdata"/><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11.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6.fntdata"/><Relationship Id="rId20" Type="http://schemas.openxmlformats.org/officeDocument/2006/relationships/slide" Target="slides/slide19.xml"/><Relationship Id="rId41" Type="http://schemas.openxmlformats.org/officeDocument/2006/relationships/font" Target="fonts/font1.fntdata"/><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9.fntdata"/><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4.fntdata"/><Relationship Id="rId52" Type="http://schemas.openxmlformats.org/officeDocument/2006/relationships/font" Target="fonts/font1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chemeClr val="dk1"/>
              </a:buClr>
              <a:buSzPts val="1200"/>
              <a:buFont typeface="Calibri" panose="020F050202020403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chemeClr val="dk1"/>
              </a:buClr>
              <a:buSzPts val="1800"/>
              <a:buFont typeface="Constantia" panose="02030602050306030303"/>
              <a:buNone/>
              <a:defRPr sz="1800" b="0" i="0" u="none" strike="noStrike" cap="none">
                <a:solidFill>
                  <a:schemeClr val="dk1"/>
                </a:solidFill>
                <a:latin typeface="Constantia" panose="02030602050306030303"/>
                <a:ea typeface="Constantia" panose="02030602050306030303"/>
                <a:cs typeface="Constantia" panose="02030602050306030303"/>
                <a:sym typeface="Constantia" panose="02030602050306030303"/>
              </a:defRPr>
            </a:lvl2pPr>
            <a:lvl3pPr marR="0" lvl="2" algn="l" rtl="0">
              <a:lnSpc>
                <a:spcPct val="100000"/>
              </a:lnSpc>
              <a:spcBef>
                <a:spcPts val="0"/>
              </a:spcBef>
              <a:spcAft>
                <a:spcPts val="0"/>
              </a:spcAft>
              <a:buClr>
                <a:schemeClr val="dk1"/>
              </a:buClr>
              <a:buSzPts val="1800"/>
              <a:buFont typeface="Constantia" panose="02030602050306030303"/>
              <a:buNone/>
              <a:defRPr sz="1800" b="0" i="0" u="none" strike="noStrike" cap="none">
                <a:solidFill>
                  <a:schemeClr val="dk1"/>
                </a:solidFill>
                <a:latin typeface="Constantia" panose="02030602050306030303"/>
                <a:ea typeface="Constantia" panose="02030602050306030303"/>
                <a:cs typeface="Constantia" panose="02030602050306030303"/>
                <a:sym typeface="Constantia" panose="02030602050306030303"/>
              </a:defRPr>
            </a:lvl3pPr>
            <a:lvl4pPr marR="0" lvl="3" algn="l" rtl="0">
              <a:lnSpc>
                <a:spcPct val="100000"/>
              </a:lnSpc>
              <a:spcBef>
                <a:spcPts val="0"/>
              </a:spcBef>
              <a:spcAft>
                <a:spcPts val="0"/>
              </a:spcAft>
              <a:buClr>
                <a:schemeClr val="dk1"/>
              </a:buClr>
              <a:buSzPts val="1800"/>
              <a:buFont typeface="Constantia" panose="02030602050306030303"/>
              <a:buNone/>
              <a:defRPr sz="1800" b="0" i="0" u="none" strike="noStrike" cap="none">
                <a:solidFill>
                  <a:schemeClr val="dk1"/>
                </a:solidFill>
                <a:latin typeface="Constantia" panose="02030602050306030303"/>
                <a:ea typeface="Constantia" panose="02030602050306030303"/>
                <a:cs typeface="Constantia" panose="02030602050306030303"/>
                <a:sym typeface="Constantia" panose="02030602050306030303"/>
              </a:defRPr>
            </a:lvl4pPr>
            <a:lvl5pPr marR="0" lvl="4" algn="l" rtl="0">
              <a:lnSpc>
                <a:spcPct val="100000"/>
              </a:lnSpc>
              <a:spcBef>
                <a:spcPts val="0"/>
              </a:spcBef>
              <a:spcAft>
                <a:spcPts val="0"/>
              </a:spcAft>
              <a:buClr>
                <a:schemeClr val="dk1"/>
              </a:buClr>
              <a:buSzPts val="1800"/>
              <a:buFont typeface="Constantia" panose="02030602050306030303"/>
              <a:buNone/>
              <a:defRPr sz="1800" b="0" i="0" u="none" strike="noStrike" cap="none">
                <a:solidFill>
                  <a:schemeClr val="dk1"/>
                </a:solidFill>
                <a:latin typeface="Constantia" panose="02030602050306030303"/>
                <a:ea typeface="Constantia" panose="02030602050306030303"/>
                <a:cs typeface="Constantia" panose="02030602050306030303"/>
                <a:sym typeface="Constantia" panose="02030602050306030303"/>
              </a:defRPr>
            </a:lvl5pPr>
            <a:lvl6pPr marR="0" lvl="5" algn="l" rtl="0">
              <a:lnSpc>
                <a:spcPct val="100000"/>
              </a:lnSpc>
              <a:spcBef>
                <a:spcPts val="0"/>
              </a:spcBef>
              <a:spcAft>
                <a:spcPts val="0"/>
              </a:spcAft>
              <a:buClr>
                <a:schemeClr val="dk1"/>
              </a:buClr>
              <a:buSzPts val="1800"/>
              <a:buFont typeface="Constantia" panose="02030602050306030303"/>
              <a:buNone/>
              <a:defRPr sz="1800" b="0" i="0" u="none" strike="noStrike" cap="none">
                <a:solidFill>
                  <a:schemeClr val="dk1"/>
                </a:solidFill>
                <a:latin typeface="Constantia" panose="02030602050306030303"/>
                <a:ea typeface="Constantia" panose="02030602050306030303"/>
                <a:cs typeface="Constantia" panose="02030602050306030303"/>
                <a:sym typeface="Constantia" panose="02030602050306030303"/>
              </a:defRPr>
            </a:lvl6pPr>
            <a:lvl7pPr marR="0" lvl="6" algn="l" rtl="0">
              <a:lnSpc>
                <a:spcPct val="100000"/>
              </a:lnSpc>
              <a:spcBef>
                <a:spcPts val="0"/>
              </a:spcBef>
              <a:spcAft>
                <a:spcPts val="0"/>
              </a:spcAft>
              <a:buClr>
                <a:schemeClr val="dk1"/>
              </a:buClr>
              <a:buSzPts val="1800"/>
              <a:buFont typeface="Constantia" panose="02030602050306030303"/>
              <a:buNone/>
              <a:defRPr sz="1800" b="0" i="0" u="none" strike="noStrike" cap="none">
                <a:solidFill>
                  <a:schemeClr val="dk1"/>
                </a:solidFill>
                <a:latin typeface="Constantia" panose="02030602050306030303"/>
                <a:ea typeface="Constantia" panose="02030602050306030303"/>
                <a:cs typeface="Constantia" panose="02030602050306030303"/>
                <a:sym typeface="Constantia" panose="02030602050306030303"/>
              </a:defRPr>
            </a:lvl7pPr>
            <a:lvl8pPr marR="0" lvl="7" algn="l" rtl="0">
              <a:lnSpc>
                <a:spcPct val="100000"/>
              </a:lnSpc>
              <a:spcBef>
                <a:spcPts val="0"/>
              </a:spcBef>
              <a:spcAft>
                <a:spcPts val="0"/>
              </a:spcAft>
              <a:buClr>
                <a:schemeClr val="dk1"/>
              </a:buClr>
              <a:buSzPts val="1800"/>
              <a:buFont typeface="Constantia" panose="02030602050306030303"/>
              <a:buNone/>
              <a:defRPr sz="1800" b="0" i="0" u="none" strike="noStrike" cap="none">
                <a:solidFill>
                  <a:schemeClr val="dk1"/>
                </a:solidFill>
                <a:latin typeface="Constantia" panose="02030602050306030303"/>
                <a:ea typeface="Constantia" panose="02030602050306030303"/>
                <a:cs typeface="Constantia" panose="02030602050306030303"/>
                <a:sym typeface="Constantia" panose="02030602050306030303"/>
              </a:defRPr>
            </a:lvl8pPr>
            <a:lvl9pPr marR="0" lvl="8" algn="l" rtl="0">
              <a:lnSpc>
                <a:spcPct val="100000"/>
              </a:lnSpc>
              <a:spcBef>
                <a:spcPts val="0"/>
              </a:spcBef>
              <a:spcAft>
                <a:spcPts val="0"/>
              </a:spcAft>
              <a:buClr>
                <a:schemeClr val="dk1"/>
              </a:buClr>
              <a:buSzPts val="1800"/>
              <a:buFont typeface="Constantia" panose="02030602050306030303"/>
              <a:buNone/>
              <a:defRPr sz="1800" b="0" i="0" u="none" strike="noStrike" cap="none">
                <a:solidFill>
                  <a:schemeClr val="dk1"/>
                </a:solidFill>
                <a:latin typeface="Constantia" panose="02030602050306030303"/>
                <a:ea typeface="Constantia" panose="02030602050306030303"/>
                <a:cs typeface="Constantia" panose="02030602050306030303"/>
                <a:sym typeface="Constantia" panose="02030602050306030303"/>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chemeClr val="dk1"/>
              </a:buClr>
              <a:buSzPts val="1200"/>
              <a:buFont typeface="Calibri" panose="020F050202020403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chemeClr val="dk1"/>
              </a:buClr>
              <a:buSzPts val="1800"/>
              <a:buFont typeface="Constantia" panose="02030602050306030303"/>
              <a:buNone/>
              <a:defRPr sz="1800" b="0" i="0" u="none" strike="noStrike" cap="none">
                <a:solidFill>
                  <a:schemeClr val="dk1"/>
                </a:solidFill>
                <a:latin typeface="Constantia" panose="02030602050306030303"/>
                <a:ea typeface="Constantia" panose="02030602050306030303"/>
                <a:cs typeface="Constantia" panose="02030602050306030303"/>
                <a:sym typeface="Constantia" panose="02030602050306030303"/>
              </a:defRPr>
            </a:lvl2pPr>
            <a:lvl3pPr marR="0" lvl="2" algn="l" rtl="0">
              <a:lnSpc>
                <a:spcPct val="100000"/>
              </a:lnSpc>
              <a:spcBef>
                <a:spcPts val="0"/>
              </a:spcBef>
              <a:spcAft>
                <a:spcPts val="0"/>
              </a:spcAft>
              <a:buClr>
                <a:schemeClr val="dk1"/>
              </a:buClr>
              <a:buSzPts val="1800"/>
              <a:buFont typeface="Constantia" panose="02030602050306030303"/>
              <a:buNone/>
              <a:defRPr sz="1800" b="0" i="0" u="none" strike="noStrike" cap="none">
                <a:solidFill>
                  <a:schemeClr val="dk1"/>
                </a:solidFill>
                <a:latin typeface="Constantia" panose="02030602050306030303"/>
                <a:ea typeface="Constantia" panose="02030602050306030303"/>
                <a:cs typeface="Constantia" panose="02030602050306030303"/>
                <a:sym typeface="Constantia" panose="02030602050306030303"/>
              </a:defRPr>
            </a:lvl3pPr>
            <a:lvl4pPr marR="0" lvl="3" algn="l" rtl="0">
              <a:lnSpc>
                <a:spcPct val="100000"/>
              </a:lnSpc>
              <a:spcBef>
                <a:spcPts val="0"/>
              </a:spcBef>
              <a:spcAft>
                <a:spcPts val="0"/>
              </a:spcAft>
              <a:buClr>
                <a:schemeClr val="dk1"/>
              </a:buClr>
              <a:buSzPts val="1800"/>
              <a:buFont typeface="Constantia" panose="02030602050306030303"/>
              <a:buNone/>
              <a:defRPr sz="1800" b="0" i="0" u="none" strike="noStrike" cap="none">
                <a:solidFill>
                  <a:schemeClr val="dk1"/>
                </a:solidFill>
                <a:latin typeface="Constantia" panose="02030602050306030303"/>
                <a:ea typeface="Constantia" panose="02030602050306030303"/>
                <a:cs typeface="Constantia" panose="02030602050306030303"/>
                <a:sym typeface="Constantia" panose="02030602050306030303"/>
              </a:defRPr>
            </a:lvl4pPr>
            <a:lvl5pPr marR="0" lvl="4" algn="l" rtl="0">
              <a:lnSpc>
                <a:spcPct val="100000"/>
              </a:lnSpc>
              <a:spcBef>
                <a:spcPts val="0"/>
              </a:spcBef>
              <a:spcAft>
                <a:spcPts val="0"/>
              </a:spcAft>
              <a:buClr>
                <a:schemeClr val="dk1"/>
              </a:buClr>
              <a:buSzPts val="1800"/>
              <a:buFont typeface="Constantia" panose="02030602050306030303"/>
              <a:buNone/>
              <a:defRPr sz="1800" b="0" i="0" u="none" strike="noStrike" cap="none">
                <a:solidFill>
                  <a:schemeClr val="dk1"/>
                </a:solidFill>
                <a:latin typeface="Constantia" panose="02030602050306030303"/>
                <a:ea typeface="Constantia" panose="02030602050306030303"/>
                <a:cs typeface="Constantia" panose="02030602050306030303"/>
                <a:sym typeface="Constantia" panose="02030602050306030303"/>
              </a:defRPr>
            </a:lvl5pPr>
            <a:lvl6pPr marR="0" lvl="5" algn="l" rtl="0">
              <a:lnSpc>
                <a:spcPct val="100000"/>
              </a:lnSpc>
              <a:spcBef>
                <a:spcPts val="0"/>
              </a:spcBef>
              <a:spcAft>
                <a:spcPts val="0"/>
              </a:spcAft>
              <a:buClr>
                <a:schemeClr val="dk1"/>
              </a:buClr>
              <a:buSzPts val="1800"/>
              <a:buFont typeface="Constantia" panose="02030602050306030303"/>
              <a:buNone/>
              <a:defRPr sz="1800" b="0" i="0" u="none" strike="noStrike" cap="none">
                <a:solidFill>
                  <a:schemeClr val="dk1"/>
                </a:solidFill>
                <a:latin typeface="Constantia" panose="02030602050306030303"/>
                <a:ea typeface="Constantia" panose="02030602050306030303"/>
                <a:cs typeface="Constantia" panose="02030602050306030303"/>
                <a:sym typeface="Constantia" panose="02030602050306030303"/>
              </a:defRPr>
            </a:lvl6pPr>
            <a:lvl7pPr marR="0" lvl="6" algn="l" rtl="0">
              <a:lnSpc>
                <a:spcPct val="100000"/>
              </a:lnSpc>
              <a:spcBef>
                <a:spcPts val="0"/>
              </a:spcBef>
              <a:spcAft>
                <a:spcPts val="0"/>
              </a:spcAft>
              <a:buClr>
                <a:schemeClr val="dk1"/>
              </a:buClr>
              <a:buSzPts val="1800"/>
              <a:buFont typeface="Constantia" panose="02030602050306030303"/>
              <a:buNone/>
              <a:defRPr sz="1800" b="0" i="0" u="none" strike="noStrike" cap="none">
                <a:solidFill>
                  <a:schemeClr val="dk1"/>
                </a:solidFill>
                <a:latin typeface="Constantia" panose="02030602050306030303"/>
                <a:ea typeface="Constantia" panose="02030602050306030303"/>
                <a:cs typeface="Constantia" panose="02030602050306030303"/>
                <a:sym typeface="Constantia" panose="02030602050306030303"/>
              </a:defRPr>
            </a:lvl7pPr>
            <a:lvl8pPr marR="0" lvl="7" algn="l" rtl="0">
              <a:lnSpc>
                <a:spcPct val="100000"/>
              </a:lnSpc>
              <a:spcBef>
                <a:spcPts val="0"/>
              </a:spcBef>
              <a:spcAft>
                <a:spcPts val="0"/>
              </a:spcAft>
              <a:buClr>
                <a:schemeClr val="dk1"/>
              </a:buClr>
              <a:buSzPts val="1800"/>
              <a:buFont typeface="Constantia" panose="02030602050306030303"/>
              <a:buNone/>
              <a:defRPr sz="1800" b="0" i="0" u="none" strike="noStrike" cap="none">
                <a:solidFill>
                  <a:schemeClr val="dk1"/>
                </a:solidFill>
                <a:latin typeface="Constantia" panose="02030602050306030303"/>
                <a:ea typeface="Constantia" panose="02030602050306030303"/>
                <a:cs typeface="Constantia" panose="02030602050306030303"/>
                <a:sym typeface="Constantia" panose="02030602050306030303"/>
              </a:defRPr>
            </a:lvl8pPr>
            <a:lvl9pPr marR="0" lvl="8" algn="l" rtl="0">
              <a:lnSpc>
                <a:spcPct val="100000"/>
              </a:lnSpc>
              <a:spcBef>
                <a:spcPts val="0"/>
              </a:spcBef>
              <a:spcAft>
                <a:spcPts val="0"/>
              </a:spcAft>
              <a:buClr>
                <a:schemeClr val="dk1"/>
              </a:buClr>
              <a:buSzPts val="1800"/>
              <a:buFont typeface="Constantia" panose="02030602050306030303"/>
              <a:buNone/>
              <a:defRPr sz="1800" b="0" i="0" u="none" strike="noStrike" cap="none">
                <a:solidFill>
                  <a:schemeClr val="dk1"/>
                </a:solidFill>
                <a:latin typeface="Constantia" panose="02030602050306030303"/>
                <a:ea typeface="Constantia" panose="02030602050306030303"/>
                <a:cs typeface="Constantia" panose="02030602050306030303"/>
                <a:sym typeface="Constantia" panose="02030602050306030303"/>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36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L="914400" marR="0" lvl="1" indent="-228600" algn="l" rtl="0">
              <a:lnSpc>
                <a:spcPct val="100000"/>
              </a:lnSpc>
              <a:spcBef>
                <a:spcPts val="36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1371600" marR="0" lvl="2" indent="-228600" algn="l" rtl="0">
              <a:lnSpc>
                <a:spcPct val="100000"/>
              </a:lnSpc>
              <a:spcBef>
                <a:spcPts val="36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828800" marR="0" lvl="3" indent="-228600" algn="l" rtl="0">
              <a:lnSpc>
                <a:spcPct val="100000"/>
              </a:lnSpc>
              <a:spcBef>
                <a:spcPts val="36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2286000" marR="0" lvl="4" indent="-228600" algn="l" rtl="0">
              <a:lnSpc>
                <a:spcPct val="100000"/>
              </a:lnSpc>
              <a:spcBef>
                <a:spcPts val="36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2743200" marR="0" lvl="5"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3200400" marR="0" lvl="6"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3657600" marR="0" lvl="7"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4114800" marR="0" lvl="8"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chemeClr val="dk1"/>
              </a:buClr>
              <a:buSzPts val="1200"/>
              <a:buFont typeface="Calibri" panose="020F050202020403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chemeClr val="dk1"/>
              </a:buClr>
              <a:buSzPts val="1800"/>
              <a:buFont typeface="Constantia" panose="02030602050306030303"/>
              <a:buNone/>
              <a:defRPr sz="1800" b="0" i="0" u="none" strike="noStrike" cap="none">
                <a:solidFill>
                  <a:schemeClr val="dk1"/>
                </a:solidFill>
                <a:latin typeface="Constantia" panose="02030602050306030303"/>
                <a:ea typeface="Constantia" panose="02030602050306030303"/>
                <a:cs typeface="Constantia" panose="02030602050306030303"/>
                <a:sym typeface="Constantia" panose="02030602050306030303"/>
              </a:defRPr>
            </a:lvl2pPr>
            <a:lvl3pPr marR="0" lvl="2" algn="l" rtl="0">
              <a:lnSpc>
                <a:spcPct val="100000"/>
              </a:lnSpc>
              <a:spcBef>
                <a:spcPts val="0"/>
              </a:spcBef>
              <a:spcAft>
                <a:spcPts val="0"/>
              </a:spcAft>
              <a:buClr>
                <a:schemeClr val="dk1"/>
              </a:buClr>
              <a:buSzPts val="1800"/>
              <a:buFont typeface="Constantia" panose="02030602050306030303"/>
              <a:buNone/>
              <a:defRPr sz="1800" b="0" i="0" u="none" strike="noStrike" cap="none">
                <a:solidFill>
                  <a:schemeClr val="dk1"/>
                </a:solidFill>
                <a:latin typeface="Constantia" panose="02030602050306030303"/>
                <a:ea typeface="Constantia" panose="02030602050306030303"/>
                <a:cs typeface="Constantia" panose="02030602050306030303"/>
                <a:sym typeface="Constantia" panose="02030602050306030303"/>
              </a:defRPr>
            </a:lvl3pPr>
            <a:lvl4pPr marR="0" lvl="3" algn="l" rtl="0">
              <a:lnSpc>
                <a:spcPct val="100000"/>
              </a:lnSpc>
              <a:spcBef>
                <a:spcPts val="0"/>
              </a:spcBef>
              <a:spcAft>
                <a:spcPts val="0"/>
              </a:spcAft>
              <a:buClr>
                <a:schemeClr val="dk1"/>
              </a:buClr>
              <a:buSzPts val="1800"/>
              <a:buFont typeface="Constantia" panose="02030602050306030303"/>
              <a:buNone/>
              <a:defRPr sz="1800" b="0" i="0" u="none" strike="noStrike" cap="none">
                <a:solidFill>
                  <a:schemeClr val="dk1"/>
                </a:solidFill>
                <a:latin typeface="Constantia" panose="02030602050306030303"/>
                <a:ea typeface="Constantia" panose="02030602050306030303"/>
                <a:cs typeface="Constantia" panose="02030602050306030303"/>
                <a:sym typeface="Constantia" panose="02030602050306030303"/>
              </a:defRPr>
            </a:lvl4pPr>
            <a:lvl5pPr marR="0" lvl="4" algn="l" rtl="0">
              <a:lnSpc>
                <a:spcPct val="100000"/>
              </a:lnSpc>
              <a:spcBef>
                <a:spcPts val="0"/>
              </a:spcBef>
              <a:spcAft>
                <a:spcPts val="0"/>
              </a:spcAft>
              <a:buClr>
                <a:schemeClr val="dk1"/>
              </a:buClr>
              <a:buSzPts val="1800"/>
              <a:buFont typeface="Constantia" panose="02030602050306030303"/>
              <a:buNone/>
              <a:defRPr sz="1800" b="0" i="0" u="none" strike="noStrike" cap="none">
                <a:solidFill>
                  <a:schemeClr val="dk1"/>
                </a:solidFill>
                <a:latin typeface="Constantia" panose="02030602050306030303"/>
                <a:ea typeface="Constantia" panose="02030602050306030303"/>
                <a:cs typeface="Constantia" panose="02030602050306030303"/>
                <a:sym typeface="Constantia" panose="02030602050306030303"/>
              </a:defRPr>
            </a:lvl5pPr>
            <a:lvl6pPr marR="0" lvl="5" algn="l" rtl="0">
              <a:lnSpc>
                <a:spcPct val="100000"/>
              </a:lnSpc>
              <a:spcBef>
                <a:spcPts val="0"/>
              </a:spcBef>
              <a:spcAft>
                <a:spcPts val="0"/>
              </a:spcAft>
              <a:buClr>
                <a:schemeClr val="dk1"/>
              </a:buClr>
              <a:buSzPts val="1800"/>
              <a:buFont typeface="Constantia" panose="02030602050306030303"/>
              <a:buNone/>
              <a:defRPr sz="1800" b="0" i="0" u="none" strike="noStrike" cap="none">
                <a:solidFill>
                  <a:schemeClr val="dk1"/>
                </a:solidFill>
                <a:latin typeface="Constantia" panose="02030602050306030303"/>
                <a:ea typeface="Constantia" panose="02030602050306030303"/>
                <a:cs typeface="Constantia" panose="02030602050306030303"/>
                <a:sym typeface="Constantia" panose="02030602050306030303"/>
              </a:defRPr>
            </a:lvl6pPr>
            <a:lvl7pPr marR="0" lvl="6" algn="l" rtl="0">
              <a:lnSpc>
                <a:spcPct val="100000"/>
              </a:lnSpc>
              <a:spcBef>
                <a:spcPts val="0"/>
              </a:spcBef>
              <a:spcAft>
                <a:spcPts val="0"/>
              </a:spcAft>
              <a:buClr>
                <a:schemeClr val="dk1"/>
              </a:buClr>
              <a:buSzPts val="1800"/>
              <a:buFont typeface="Constantia" panose="02030602050306030303"/>
              <a:buNone/>
              <a:defRPr sz="1800" b="0" i="0" u="none" strike="noStrike" cap="none">
                <a:solidFill>
                  <a:schemeClr val="dk1"/>
                </a:solidFill>
                <a:latin typeface="Constantia" panose="02030602050306030303"/>
                <a:ea typeface="Constantia" panose="02030602050306030303"/>
                <a:cs typeface="Constantia" panose="02030602050306030303"/>
                <a:sym typeface="Constantia" panose="02030602050306030303"/>
              </a:defRPr>
            </a:lvl7pPr>
            <a:lvl8pPr marR="0" lvl="7" algn="l" rtl="0">
              <a:lnSpc>
                <a:spcPct val="100000"/>
              </a:lnSpc>
              <a:spcBef>
                <a:spcPts val="0"/>
              </a:spcBef>
              <a:spcAft>
                <a:spcPts val="0"/>
              </a:spcAft>
              <a:buClr>
                <a:schemeClr val="dk1"/>
              </a:buClr>
              <a:buSzPts val="1800"/>
              <a:buFont typeface="Constantia" panose="02030602050306030303"/>
              <a:buNone/>
              <a:defRPr sz="1800" b="0" i="0" u="none" strike="noStrike" cap="none">
                <a:solidFill>
                  <a:schemeClr val="dk1"/>
                </a:solidFill>
                <a:latin typeface="Constantia" panose="02030602050306030303"/>
                <a:ea typeface="Constantia" panose="02030602050306030303"/>
                <a:cs typeface="Constantia" panose="02030602050306030303"/>
                <a:sym typeface="Constantia" panose="02030602050306030303"/>
              </a:defRPr>
            </a:lvl8pPr>
            <a:lvl9pPr marR="0" lvl="8" algn="l" rtl="0">
              <a:lnSpc>
                <a:spcPct val="100000"/>
              </a:lnSpc>
              <a:spcBef>
                <a:spcPts val="0"/>
              </a:spcBef>
              <a:spcAft>
                <a:spcPts val="0"/>
              </a:spcAft>
              <a:buClr>
                <a:schemeClr val="dk1"/>
              </a:buClr>
              <a:buSzPts val="1800"/>
              <a:buFont typeface="Constantia" panose="02030602050306030303"/>
              <a:buNone/>
              <a:defRPr sz="1800" b="0" i="0" u="none" strike="noStrike" cap="none">
                <a:solidFill>
                  <a:schemeClr val="dk1"/>
                </a:solidFill>
                <a:latin typeface="Constantia" panose="02030602050306030303"/>
                <a:ea typeface="Constantia" panose="02030602050306030303"/>
                <a:cs typeface="Constantia" panose="02030602050306030303"/>
                <a:sym typeface="Constantia" panose="02030602050306030303"/>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panose="020F0502020204030204"/>
              <a:buNone/>
            </a:pPr>
            <a:fld id="{00000000-1234-1234-1234-123412341234}" type="slidenum">
              <a:rPr lang="en-US" sz="1200" b="0" i="0" u="none" strike="noStrike" cap="none">
                <a:solidFill>
                  <a:schemeClr val="dk1"/>
                </a:solidFill>
                <a:latin typeface="Calibri" panose="020F0502020204030204"/>
                <a:ea typeface="Calibri" panose="020F0502020204030204"/>
                <a:cs typeface="Calibri" panose="020F0502020204030204"/>
                <a:sym typeface="Calibri" panose="020F0502020204030204"/>
              </a:rPr>
              <a:t>‹#›</a:t>
            </a:fld>
            <a:endParaRPr sz="12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Tree>
    <p:extLst>
      <p:ext uri="{BB962C8B-B14F-4D97-AF65-F5344CB8AC3E}">
        <p14:creationId xmlns:p14="http://schemas.microsoft.com/office/powerpoint/2010/main" val="209205533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sz="12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87" name="Google Shape;87;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sz="12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43" name="Google Shape;143;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sz="12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50" name="Google Shape;150;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sz="12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56" name="Google Shape;156;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sz="12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62" name="Google Shape;162;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2cb2f5e63f3_0_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2cb2f5e63f3_0_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69" name="Google Shape;169;g2cb2f5e63f3_0_6: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panose="020F0502020204030204"/>
              <a:buNone/>
            </a:pPr>
            <a:fld id="{00000000-1234-1234-1234-123412341234}" type="slidenum">
              <a:rPr lang="en-US"/>
              <a:t>16</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sz="12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75" name="Google Shape;175;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sz="12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81" name="Google Shape;181;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sz="12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87" name="Google Shape;187;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sz="12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93" name="Google Shape;193;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r>
              <a:rPr lang="en-US" sz="1400" b="1" i="0" u="none" strike="noStrike" cap="none">
                <a:solidFill>
                  <a:schemeClr val="dk1"/>
                </a:solidFill>
                <a:latin typeface="Calibri" panose="020F0502020204030204"/>
                <a:ea typeface="Calibri" panose="020F0502020204030204"/>
                <a:cs typeface="Calibri" panose="020F0502020204030204"/>
                <a:sym typeface="Calibri" panose="020F0502020204030204"/>
              </a:rPr>
              <a:t>NB: slides 20 to 27 are responses to activity 4 and hence the facilitator uses only what has not been mentioned by participants BUT not reading word for word</a:t>
            </a:r>
          </a:p>
        </p:txBody>
      </p:sp>
      <p:sp>
        <p:nvSpPr>
          <p:cNvPr id="199" name="Google Shape;199;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sz="12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99" name="Google Shape;99;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Font typeface="Arial" panose="020B0604020202020204" pitchFamily="34" charset="0"/>
            </a:pPr>
            <a:endParaRPr i="0" u="none" strike="noStrike" cap="none">
              <a:solidFill>
                <a:schemeClr val="dk1"/>
              </a:solidFill>
              <a:latin typeface="EB Garamond"/>
              <a:ea typeface="EB Garamond"/>
              <a:cs typeface="EB Garamond"/>
              <a:sym typeface="EB Garamond"/>
            </a:endParaRPr>
          </a:p>
          <a:p>
            <a:pPr marL="0" lvl="0" indent="0" algn="l" rtl="0">
              <a:lnSpc>
                <a:spcPct val="100000"/>
              </a:lnSpc>
              <a:spcBef>
                <a:spcPts val="360"/>
              </a:spcBef>
              <a:spcAft>
                <a:spcPts val="0"/>
              </a:spcAft>
              <a:buSzPts val="1400"/>
              <a:buNone/>
            </a:pPr>
            <a:r>
              <a:rPr lang="en-US">
                <a:latin typeface="EB Garamond"/>
                <a:ea typeface="EB Garamond"/>
                <a:cs typeface="EB Garamond"/>
                <a:sym typeface="EB Garamond"/>
              </a:rPr>
              <a:t>Establish a Career Guidance Committee to implement and coordinate the career guidance programmes</a:t>
            </a:r>
            <a:endParaRPr i="0" u="none" strike="noStrike" cap="none">
              <a:solidFill>
                <a:schemeClr val="dk1"/>
              </a:solidFill>
              <a:latin typeface="EB Garamond"/>
              <a:ea typeface="EB Garamond"/>
              <a:cs typeface="EB Garamond"/>
              <a:sym typeface="EB Garamond"/>
            </a:endParaRPr>
          </a:p>
          <a:p>
            <a:pPr marL="0" lvl="0" indent="0" algn="l" rtl="0">
              <a:lnSpc>
                <a:spcPct val="100000"/>
              </a:lnSpc>
              <a:spcBef>
                <a:spcPts val="360"/>
              </a:spcBef>
              <a:spcAft>
                <a:spcPts val="0"/>
              </a:spcAft>
              <a:buSzPts val="1400"/>
              <a:buNone/>
            </a:pPr>
            <a:r>
              <a:rPr lang="en-US">
                <a:latin typeface="EB Garamond"/>
                <a:ea typeface="EB Garamond"/>
                <a:cs typeface="EB Garamond"/>
                <a:sym typeface="EB Garamond"/>
              </a:rPr>
              <a:t>Establish a Career Guidance Committee to implement and coordinate the career guidance programmes</a:t>
            </a:r>
            <a:endParaRPr i="0" u="none" strike="noStrike" cap="none">
              <a:solidFill>
                <a:schemeClr val="dk1"/>
              </a:solidFill>
              <a:latin typeface="EB Garamond"/>
              <a:ea typeface="EB Garamond"/>
              <a:cs typeface="EB Garamond"/>
              <a:sym typeface="EB Garamond"/>
            </a:endParaRPr>
          </a:p>
          <a:p>
            <a:pPr marL="0" lvl="0" indent="0" algn="l" rtl="0">
              <a:lnSpc>
                <a:spcPct val="100000"/>
              </a:lnSpc>
              <a:spcBef>
                <a:spcPts val="360"/>
              </a:spcBef>
              <a:spcAft>
                <a:spcPts val="0"/>
              </a:spcAft>
              <a:buSzPts val="1400"/>
              <a:buNone/>
            </a:pPr>
            <a:endParaRPr sz="12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05" name="Google Shape;205;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2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sz="12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11" name="Google Shape;211;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2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sz="12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17" name="Google Shape;217;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2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sz="12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23" name="Google Shape;223;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2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sz="12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29" name="Google Shape;229;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2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sz="12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35" name="Google Shape;235;p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2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sz="12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41" name="Google Shape;241;p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2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sz="12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47" name="Google Shape;247;p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2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sz="12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53" name="Google Shape;253;p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2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sz="12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64" name="Google Shape;264;p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93" name="Google Shape;93;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2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sz="12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69" name="Google Shape;269;p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2cb2f5e63f3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2cb2f5e63f3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06" name="Google Shape;106;g2cb2f5e63f3_0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panose="020F0502020204030204"/>
              <a:buNone/>
            </a:pPr>
            <a:fld id="{00000000-1234-1234-1234-123412341234}" type="slidenum">
              <a:rPr lang="en-US"/>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sz="12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12" name="Google Shape;112;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sz="12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18" name="Google Shape;118;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sz="12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25" name="Google Shape;125;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sz="12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31" name="Google Shape;131;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sz="12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37" name="Google Shape;137;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7"/>
        <p:cNvGrpSpPr/>
        <p:nvPr/>
      </p:nvGrpSpPr>
      <p:grpSpPr>
        <a:xfrm>
          <a:off x="0" y="0"/>
          <a:ext cx="0" cy="0"/>
          <a:chOff x="0" y="0"/>
          <a:chExt cx="0" cy="0"/>
        </a:xfrm>
      </p:grpSpPr>
      <p:sp>
        <p:nvSpPr>
          <p:cNvPr id="18" name="Google Shape;18;p31"/>
          <p:cNvSpPr txBox="1">
            <a:spLocks noGrp="1"/>
          </p:cNvSpPr>
          <p:nvPr>
            <p:ph type="ctrTitle"/>
          </p:nvPr>
        </p:nvSpPr>
        <p:spPr>
          <a:xfrm>
            <a:off x="685800" y="2130427"/>
            <a:ext cx="7772400" cy="1470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9" name="Google Shape;19;p31"/>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20" name="Google Shape;20;p31"/>
          <p:cNvSpPr txBox="1">
            <a:spLocks noGrp="1"/>
          </p:cNvSpPr>
          <p:nvPr>
            <p:ph type="ftr" idx="11"/>
          </p:nvPr>
        </p:nvSpPr>
        <p:spPr>
          <a:xfrm>
            <a:off x="3124200" y="6356352"/>
            <a:ext cx="2895600" cy="3651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21" name="Google Shape;21;p31"/>
          <p:cNvSpPr txBox="1">
            <a:spLocks noGrp="1"/>
          </p:cNvSpPr>
          <p:nvPr>
            <p:ph type="sldNum" idx="12"/>
          </p:nvPr>
        </p:nvSpPr>
        <p:spPr>
          <a:xfrm>
            <a:off x="6553200" y="6356352"/>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98989"/>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98989"/>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98989"/>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98989"/>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98989"/>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98989"/>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98989"/>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98989"/>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98989"/>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3"/>
        <p:cNvGrpSpPr/>
        <p:nvPr/>
      </p:nvGrpSpPr>
      <p:grpSpPr>
        <a:xfrm>
          <a:off x="0" y="0"/>
          <a:ext cx="0" cy="0"/>
          <a:chOff x="0" y="0"/>
          <a:chExt cx="0" cy="0"/>
        </a:xfrm>
      </p:grpSpPr>
      <p:sp>
        <p:nvSpPr>
          <p:cNvPr id="74" name="Google Shape;74;p4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75" name="Google Shape;75;p40"/>
          <p:cNvSpPr txBox="1">
            <a:spLocks noGrp="1"/>
          </p:cNvSpPr>
          <p:nvPr>
            <p:ph type="body" idx="1"/>
          </p:nvPr>
        </p:nvSpPr>
        <p:spPr>
          <a:xfrm rot="5400000">
            <a:off x="2308950" y="-251548"/>
            <a:ext cx="4526100" cy="82296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6" name="Google Shape;76;p40"/>
          <p:cNvSpPr txBox="1">
            <a:spLocks noGrp="1"/>
          </p:cNvSpPr>
          <p:nvPr>
            <p:ph type="dt" idx="10"/>
          </p:nvPr>
        </p:nvSpPr>
        <p:spPr>
          <a:xfrm>
            <a:off x="457200" y="6356352"/>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40"/>
          <p:cNvSpPr txBox="1">
            <a:spLocks noGrp="1"/>
          </p:cNvSpPr>
          <p:nvPr>
            <p:ph type="ftr" idx="11"/>
          </p:nvPr>
        </p:nvSpPr>
        <p:spPr>
          <a:xfrm>
            <a:off x="3124200" y="6356352"/>
            <a:ext cx="2895600" cy="3651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78" name="Google Shape;78;p40"/>
          <p:cNvSpPr txBox="1">
            <a:spLocks noGrp="1"/>
          </p:cNvSpPr>
          <p:nvPr>
            <p:ph type="sldNum" idx="12"/>
          </p:nvPr>
        </p:nvSpPr>
        <p:spPr>
          <a:xfrm>
            <a:off x="6553200" y="6356352"/>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98989"/>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98989"/>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98989"/>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98989"/>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98989"/>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98989"/>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98989"/>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98989"/>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98989"/>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9"/>
        <p:cNvGrpSpPr/>
        <p:nvPr/>
      </p:nvGrpSpPr>
      <p:grpSpPr>
        <a:xfrm>
          <a:off x="0" y="0"/>
          <a:ext cx="0" cy="0"/>
          <a:chOff x="0" y="0"/>
          <a:chExt cx="0" cy="0"/>
        </a:xfrm>
      </p:grpSpPr>
      <p:sp>
        <p:nvSpPr>
          <p:cNvPr id="80" name="Google Shape;80;p41"/>
          <p:cNvSpPr txBox="1">
            <a:spLocks noGrp="1"/>
          </p:cNvSpPr>
          <p:nvPr>
            <p:ph type="title"/>
          </p:nvPr>
        </p:nvSpPr>
        <p:spPr>
          <a:xfrm rot="5400000">
            <a:off x="4732350" y="2171690"/>
            <a:ext cx="5851500" cy="20574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81" name="Google Shape;81;p41"/>
          <p:cNvSpPr txBox="1">
            <a:spLocks noGrp="1"/>
          </p:cNvSpPr>
          <p:nvPr>
            <p:ph type="body" idx="1"/>
          </p:nvPr>
        </p:nvSpPr>
        <p:spPr>
          <a:xfrm rot="5400000">
            <a:off x="541350" y="190490"/>
            <a:ext cx="5851500" cy="60198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2" name="Google Shape;82;p41"/>
          <p:cNvSpPr txBox="1">
            <a:spLocks noGrp="1"/>
          </p:cNvSpPr>
          <p:nvPr>
            <p:ph type="dt" idx="10"/>
          </p:nvPr>
        </p:nvSpPr>
        <p:spPr>
          <a:xfrm>
            <a:off x="457200" y="6356352"/>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41"/>
          <p:cNvSpPr txBox="1">
            <a:spLocks noGrp="1"/>
          </p:cNvSpPr>
          <p:nvPr>
            <p:ph type="ftr" idx="11"/>
          </p:nvPr>
        </p:nvSpPr>
        <p:spPr>
          <a:xfrm>
            <a:off x="3124200" y="6356352"/>
            <a:ext cx="2895600" cy="3651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84" name="Google Shape;84;p41"/>
          <p:cNvSpPr txBox="1">
            <a:spLocks noGrp="1"/>
          </p:cNvSpPr>
          <p:nvPr>
            <p:ph type="sldNum" idx="12"/>
          </p:nvPr>
        </p:nvSpPr>
        <p:spPr>
          <a:xfrm>
            <a:off x="6553200" y="6356352"/>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98989"/>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98989"/>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98989"/>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98989"/>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98989"/>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98989"/>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98989"/>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98989"/>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98989"/>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2"/>
        <p:cNvGrpSpPr/>
        <p:nvPr/>
      </p:nvGrpSpPr>
      <p:grpSpPr>
        <a:xfrm>
          <a:off x="0" y="0"/>
          <a:ext cx="0" cy="0"/>
          <a:chOff x="0" y="0"/>
          <a:chExt cx="0" cy="0"/>
        </a:xfrm>
      </p:grpSpPr>
      <p:sp>
        <p:nvSpPr>
          <p:cNvPr id="23" name="Google Shape;23;p3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24" name="Google Shape;24;p32"/>
          <p:cNvSpPr txBox="1">
            <a:spLocks noGrp="1"/>
          </p:cNvSpPr>
          <p:nvPr>
            <p:ph type="body" idx="1"/>
          </p:nvPr>
        </p:nvSpPr>
        <p:spPr>
          <a:xfrm>
            <a:off x="457200" y="1600202"/>
            <a:ext cx="8229600" cy="45261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5" name="Google Shape;25;p32"/>
          <p:cNvSpPr txBox="1">
            <a:spLocks noGrp="1"/>
          </p:cNvSpPr>
          <p:nvPr>
            <p:ph type="dt" idx="10"/>
          </p:nvPr>
        </p:nvSpPr>
        <p:spPr>
          <a:xfrm>
            <a:off x="457200" y="6356352"/>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2"/>
          <p:cNvSpPr txBox="1">
            <a:spLocks noGrp="1"/>
          </p:cNvSpPr>
          <p:nvPr>
            <p:ph type="ftr" idx="11"/>
          </p:nvPr>
        </p:nvSpPr>
        <p:spPr>
          <a:xfrm>
            <a:off x="3124200" y="6356352"/>
            <a:ext cx="2895600" cy="3651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27" name="Google Shape;27;p32"/>
          <p:cNvSpPr txBox="1">
            <a:spLocks noGrp="1"/>
          </p:cNvSpPr>
          <p:nvPr>
            <p:ph type="sldNum" idx="12"/>
          </p:nvPr>
        </p:nvSpPr>
        <p:spPr>
          <a:xfrm>
            <a:off x="6553200" y="6356352"/>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98989"/>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98989"/>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98989"/>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98989"/>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98989"/>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98989"/>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98989"/>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98989"/>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98989"/>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8"/>
        <p:cNvGrpSpPr/>
        <p:nvPr/>
      </p:nvGrpSpPr>
      <p:grpSpPr>
        <a:xfrm>
          <a:off x="0" y="0"/>
          <a:ext cx="0" cy="0"/>
          <a:chOff x="0" y="0"/>
          <a:chExt cx="0" cy="0"/>
        </a:xfrm>
      </p:grpSpPr>
      <p:sp>
        <p:nvSpPr>
          <p:cNvPr id="29" name="Google Shape;29;p33"/>
          <p:cNvSpPr txBox="1">
            <a:spLocks noGrp="1"/>
          </p:cNvSpPr>
          <p:nvPr>
            <p:ph type="title"/>
          </p:nvPr>
        </p:nvSpPr>
        <p:spPr>
          <a:xfrm>
            <a:off x="722313" y="4406902"/>
            <a:ext cx="7772400" cy="13620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sz="4000" b="1" cap="none"/>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0" name="Google Shape;30;p33"/>
          <p:cNvSpPr txBox="1">
            <a:spLocks noGrp="1"/>
          </p:cNvSpPr>
          <p:nvPr>
            <p:ph type="body" idx="1"/>
          </p:nvPr>
        </p:nvSpPr>
        <p:spPr>
          <a:xfrm>
            <a:off x="722313" y="2906713"/>
            <a:ext cx="7772400" cy="1500300"/>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31" name="Google Shape;31;p33"/>
          <p:cNvSpPr txBox="1">
            <a:spLocks noGrp="1"/>
          </p:cNvSpPr>
          <p:nvPr>
            <p:ph type="dt" idx="10"/>
          </p:nvPr>
        </p:nvSpPr>
        <p:spPr>
          <a:xfrm>
            <a:off x="457200" y="6356352"/>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33"/>
          <p:cNvSpPr txBox="1">
            <a:spLocks noGrp="1"/>
          </p:cNvSpPr>
          <p:nvPr>
            <p:ph type="ftr" idx="11"/>
          </p:nvPr>
        </p:nvSpPr>
        <p:spPr>
          <a:xfrm>
            <a:off x="3124200" y="6356352"/>
            <a:ext cx="2895600" cy="3651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33" name="Google Shape;33;p33"/>
          <p:cNvSpPr txBox="1">
            <a:spLocks noGrp="1"/>
          </p:cNvSpPr>
          <p:nvPr>
            <p:ph type="sldNum" idx="12"/>
          </p:nvPr>
        </p:nvSpPr>
        <p:spPr>
          <a:xfrm>
            <a:off x="6553200" y="6356352"/>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98989"/>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98989"/>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98989"/>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98989"/>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98989"/>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98989"/>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98989"/>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98989"/>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98989"/>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4"/>
        <p:cNvGrpSpPr/>
        <p:nvPr/>
      </p:nvGrpSpPr>
      <p:grpSpPr>
        <a:xfrm>
          <a:off x="0" y="0"/>
          <a:ext cx="0" cy="0"/>
          <a:chOff x="0" y="0"/>
          <a:chExt cx="0" cy="0"/>
        </a:xfrm>
      </p:grpSpPr>
      <p:sp>
        <p:nvSpPr>
          <p:cNvPr id="35" name="Google Shape;35;p3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6" name="Google Shape;36;p34"/>
          <p:cNvSpPr txBox="1">
            <a:spLocks noGrp="1"/>
          </p:cNvSpPr>
          <p:nvPr>
            <p:ph type="body" idx="1"/>
          </p:nvPr>
        </p:nvSpPr>
        <p:spPr>
          <a:xfrm>
            <a:off x="457200" y="1600202"/>
            <a:ext cx="4038600" cy="4526100"/>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7" name="Google Shape;37;p34"/>
          <p:cNvSpPr txBox="1">
            <a:spLocks noGrp="1"/>
          </p:cNvSpPr>
          <p:nvPr>
            <p:ph type="body" idx="2"/>
          </p:nvPr>
        </p:nvSpPr>
        <p:spPr>
          <a:xfrm>
            <a:off x="4648200" y="1600202"/>
            <a:ext cx="4038600" cy="4526100"/>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8" name="Google Shape;38;p34"/>
          <p:cNvSpPr txBox="1">
            <a:spLocks noGrp="1"/>
          </p:cNvSpPr>
          <p:nvPr>
            <p:ph type="dt" idx="10"/>
          </p:nvPr>
        </p:nvSpPr>
        <p:spPr>
          <a:xfrm>
            <a:off x="457200" y="6356352"/>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34"/>
          <p:cNvSpPr txBox="1">
            <a:spLocks noGrp="1"/>
          </p:cNvSpPr>
          <p:nvPr>
            <p:ph type="ftr" idx="11"/>
          </p:nvPr>
        </p:nvSpPr>
        <p:spPr>
          <a:xfrm>
            <a:off x="3124200" y="6356352"/>
            <a:ext cx="2895600" cy="3651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40" name="Google Shape;40;p34"/>
          <p:cNvSpPr txBox="1">
            <a:spLocks noGrp="1"/>
          </p:cNvSpPr>
          <p:nvPr>
            <p:ph type="sldNum" idx="12"/>
          </p:nvPr>
        </p:nvSpPr>
        <p:spPr>
          <a:xfrm>
            <a:off x="6553200" y="6356352"/>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98989"/>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98989"/>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98989"/>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98989"/>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98989"/>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98989"/>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98989"/>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98989"/>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98989"/>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1"/>
        <p:cNvGrpSpPr/>
        <p:nvPr/>
      </p:nvGrpSpPr>
      <p:grpSpPr>
        <a:xfrm>
          <a:off x="0" y="0"/>
          <a:ext cx="0" cy="0"/>
          <a:chOff x="0" y="0"/>
          <a:chExt cx="0" cy="0"/>
        </a:xfrm>
      </p:grpSpPr>
      <p:sp>
        <p:nvSpPr>
          <p:cNvPr id="42" name="Google Shape;42;p3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43" name="Google Shape;43;p35"/>
          <p:cNvSpPr txBox="1">
            <a:spLocks noGrp="1"/>
          </p:cNvSpPr>
          <p:nvPr>
            <p:ph type="body" idx="1"/>
          </p:nvPr>
        </p:nvSpPr>
        <p:spPr>
          <a:xfrm>
            <a:off x="457200" y="1535113"/>
            <a:ext cx="4040100" cy="639900"/>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4" name="Google Shape;44;p35"/>
          <p:cNvSpPr txBox="1">
            <a:spLocks noGrp="1"/>
          </p:cNvSpPr>
          <p:nvPr>
            <p:ph type="body" idx="2"/>
          </p:nvPr>
        </p:nvSpPr>
        <p:spPr>
          <a:xfrm>
            <a:off x="457200" y="2174875"/>
            <a:ext cx="4040100" cy="3951300"/>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5" name="Google Shape;45;p35"/>
          <p:cNvSpPr txBox="1">
            <a:spLocks noGrp="1"/>
          </p:cNvSpPr>
          <p:nvPr>
            <p:ph type="body" idx="3"/>
          </p:nvPr>
        </p:nvSpPr>
        <p:spPr>
          <a:xfrm>
            <a:off x="4645026" y="1535113"/>
            <a:ext cx="4041900" cy="639900"/>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6" name="Google Shape;46;p35"/>
          <p:cNvSpPr txBox="1">
            <a:spLocks noGrp="1"/>
          </p:cNvSpPr>
          <p:nvPr>
            <p:ph type="body" idx="4"/>
          </p:nvPr>
        </p:nvSpPr>
        <p:spPr>
          <a:xfrm>
            <a:off x="4645026" y="2174875"/>
            <a:ext cx="4041900" cy="3951300"/>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7" name="Google Shape;47;p35"/>
          <p:cNvSpPr txBox="1">
            <a:spLocks noGrp="1"/>
          </p:cNvSpPr>
          <p:nvPr>
            <p:ph type="dt" idx="10"/>
          </p:nvPr>
        </p:nvSpPr>
        <p:spPr>
          <a:xfrm>
            <a:off x="457200" y="6356352"/>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35"/>
          <p:cNvSpPr txBox="1">
            <a:spLocks noGrp="1"/>
          </p:cNvSpPr>
          <p:nvPr>
            <p:ph type="ftr" idx="11"/>
          </p:nvPr>
        </p:nvSpPr>
        <p:spPr>
          <a:xfrm>
            <a:off x="3124200" y="6356352"/>
            <a:ext cx="2895600" cy="3651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49" name="Google Shape;49;p35"/>
          <p:cNvSpPr txBox="1">
            <a:spLocks noGrp="1"/>
          </p:cNvSpPr>
          <p:nvPr>
            <p:ph type="sldNum" idx="12"/>
          </p:nvPr>
        </p:nvSpPr>
        <p:spPr>
          <a:xfrm>
            <a:off x="6553200" y="6356352"/>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98989"/>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98989"/>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98989"/>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98989"/>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98989"/>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98989"/>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98989"/>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98989"/>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98989"/>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0"/>
        <p:cNvGrpSpPr/>
        <p:nvPr/>
      </p:nvGrpSpPr>
      <p:grpSpPr>
        <a:xfrm>
          <a:off x="0" y="0"/>
          <a:ext cx="0" cy="0"/>
          <a:chOff x="0" y="0"/>
          <a:chExt cx="0" cy="0"/>
        </a:xfrm>
      </p:grpSpPr>
      <p:sp>
        <p:nvSpPr>
          <p:cNvPr id="51" name="Google Shape;51;p3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52" name="Google Shape;52;p36"/>
          <p:cNvSpPr txBox="1">
            <a:spLocks noGrp="1"/>
          </p:cNvSpPr>
          <p:nvPr>
            <p:ph type="dt" idx="10"/>
          </p:nvPr>
        </p:nvSpPr>
        <p:spPr>
          <a:xfrm>
            <a:off x="457200" y="6356352"/>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36"/>
          <p:cNvSpPr txBox="1">
            <a:spLocks noGrp="1"/>
          </p:cNvSpPr>
          <p:nvPr>
            <p:ph type="ftr" idx="11"/>
          </p:nvPr>
        </p:nvSpPr>
        <p:spPr>
          <a:xfrm>
            <a:off x="3124200" y="6356352"/>
            <a:ext cx="2895600" cy="3651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54" name="Google Shape;54;p36"/>
          <p:cNvSpPr txBox="1">
            <a:spLocks noGrp="1"/>
          </p:cNvSpPr>
          <p:nvPr>
            <p:ph type="sldNum" idx="12"/>
          </p:nvPr>
        </p:nvSpPr>
        <p:spPr>
          <a:xfrm>
            <a:off x="6553200" y="6356352"/>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98989"/>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98989"/>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98989"/>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98989"/>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98989"/>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98989"/>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98989"/>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98989"/>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98989"/>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5"/>
        <p:cNvGrpSpPr/>
        <p:nvPr/>
      </p:nvGrpSpPr>
      <p:grpSpPr>
        <a:xfrm>
          <a:off x="0" y="0"/>
          <a:ext cx="0" cy="0"/>
          <a:chOff x="0" y="0"/>
          <a:chExt cx="0" cy="0"/>
        </a:xfrm>
      </p:grpSpPr>
      <p:sp>
        <p:nvSpPr>
          <p:cNvPr id="56" name="Google Shape;56;p37"/>
          <p:cNvSpPr txBox="1">
            <a:spLocks noGrp="1"/>
          </p:cNvSpPr>
          <p:nvPr>
            <p:ph type="dt" idx="10"/>
          </p:nvPr>
        </p:nvSpPr>
        <p:spPr>
          <a:xfrm>
            <a:off x="457200" y="6356352"/>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37"/>
          <p:cNvSpPr txBox="1">
            <a:spLocks noGrp="1"/>
          </p:cNvSpPr>
          <p:nvPr>
            <p:ph type="ftr" idx="11"/>
          </p:nvPr>
        </p:nvSpPr>
        <p:spPr>
          <a:xfrm>
            <a:off x="3124200" y="6356352"/>
            <a:ext cx="2895600" cy="3651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58" name="Google Shape;58;p37"/>
          <p:cNvSpPr txBox="1">
            <a:spLocks noGrp="1"/>
          </p:cNvSpPr>
          <p:nvPr>
            <p:ph type="sldNum" idx="12"/>
          </p:nvPr>
        </p:nvSpPr>
        <p:spPr>
          <a:xfrm>
            <a:off x="6553200" y="6356352"/>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98989"/>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98989"/>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98989"/>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98989"/>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98989"/>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98989"/>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98989"/>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98989"/>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98989"/>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9"/>
        <p:cNvGrpSpPr/>
        <p:nvPr/>
      </p:nvGrpSpPr>
      <p:grpSpPr>
        <a:xfrm>
          <a:off x="0" y="0"/>
          <a:ext cx="0" cy="0"/>
          <a:chOff x="0" y="0"/>
          <a:chExt cx="0" cy="0"/>
        </a:xfrm>
      </p:grpSpPr>
      <p:sp>
        <p:nvSpPr>
          <p:cNvPr id="60" name="Google Shape;60;p38"/>
          <p:cNvSpPr txBox="1">
            <a:spLocks noGrp="1"/>
          </p:cNvSpPr>
          <p:nvPr>
            <p:ph type="title"/>
          </p:nvPr>
        </p:nvSpPr>
        <p:spPr>
          <a:xfrm>
            <a:off x="457201" y="273050"/>
            <a:ext cx="3008400" cy="11622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2000" b="1"/>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61" name="Google Shape;61;p38"/>
          <p:cNvSpPr txBox="1">
            <a:spLocks noGrp="1"/>
          </p:cNvSpPr>
          <p:nvPr>
            <p:ph type="body" idx="1"/>
          </p:nvPr>
        </p:nvSpPr>
        <p:spPr>
          <a:xfrm>
            <a:off x="3575050" y="273052"/>
            <a:ext cx="5111700" cy="5853000"/>
          </a:xfrm>
          <a:prstGeom prst="rect">
            <a:avLst/>
          </a:prstGeom>
          <a:noFill/>
          <a:ln>
            <a:noFill/>
          </a:ln>
        </p:spPr>
        <p:txBody>
          <a:bodyPr spcFirstLastPara="1" wrap="square" lIns="91425" tIns="45700" rIns="91425" bIns="45700" anchor="t" anchorCtr="0">
            <a:no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62" name="Google Shape;62;p38"/>
          <p:cNvSpPr txBox="1">
            <a:spLocks noGrp="1"/>
          </p:cNvSpPr>
          <p:nvPr>
            <p:ph type="body" idx="2"/>
          </p:nvPr>
        </p:nvSpPr>
        <p:spPr>
          <a:xfrm>
            <a:off x="457201" y="1435102"/>
            <a:ext cx="3008400" cy="469110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3" name="Google Shape;63;p38"/>
          <p:cNvSpPr txBox="1">
            <a:spLocks noGrp="1"/>
          </p:cNvSpPr>
          <p:nvPr>
            <p:ph type="dt" idx="10"/>
          </p:nvPr>
        </p:nvSpPr>
        <p:spPr>
          <a:xfrm>
            <a:off x="457200" y="6356352"/>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38"/>
          <p:cNvSpPr txBox="1">
            <a:spLocks noGrp="1"/>
          </p:cNvSpPr>
          <p:nvPr>
            <p:ph type="ftr" idx="11"/>
          </p:nvPr>
        </p:nvSpPr>
        <p:spPr>
          <a:xfrm>
            <a:off x="3124200" y="6356352"/>
            <a:ext cx="2895600" cy="3651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65" name="Google Shape;65;p38"/>
          <p:cNvSpPr txBox="1">
            <a:spLocks noGrp="1"/>
          </p:cNvSpPr>
          <p:nvPr>
            <p:ph type="sldNum" idx="12"/>
          </p:nvPr>
        </p:nvSpPr>
        <p:spPr>
          <a:xfrm>
            <a:off x="6553200" y="6356352"/>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98989"/>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98989"/>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98989"/>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98989"/>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98989"/>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98989"/>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98989"/>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98989"/>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98989"/>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6"/>
        <p:cNvGrpSpPr/>
        <p:nvPr/>
      </p:nvGrpSpPr>
      <p:grpSpPr>
        <a:xfrm>
          <a:off x="0" y="0"/>
          <a:ext cx="0" cy="0"/>
          <a:chOff x="0" y="0"/>
          <a:chExt cx="0" cy="0"/>
        </a:xfrm>
      </p:grpSpPr>
      <p:sp>
        <p:nvSpPr>
          <p:cNvPr id="67" name="Google Shape;67;p39"/>
          <p:cNvSpPr txBox="1">
            <a:spLocks noGrp="1"/>
          </p:cNvSpPr>
          <p:nvPr>
            <p:ph type="title"/>
          </p:nvPr>
        </p:nvSpPr>
        <p:spPr>
          <a:xfrm>
            <a:off x="1792288" y="4800600"/>
            <a:ext cx="5486400" cy="5667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2000" b="1"/>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68" name="Google Shape;68;p39"/>
          <p:cNvSpPr>
            <a:spLocks noGrp="1"/>
          </p:cNvSpPr>
          <p:nvPr>
            <p:ph type="pic" idx="2"/>
          </p:nvPr>
        </p:nvSpPr>
        <p:spPr>
          <a:xfrm>
            <a:off x="1792288" y="612775"/>
            <a:ext cx="5486400" cy="4114800"/>
          </a:xfrm>
          <a:prstGeom prst="rect">
            <a:avLst/>
          </a:prstGeom>
          <a:noFill/>
          <a:ln>
            <a:noFill/>
          </a:ln>
        </p:spPr>
      </p:sp>
      <p:sp>
        <p:nvSpPr>
          <p:cNvPr id="69" name="Google Shape;69;p39"/>
          <p:cNvSpPr txBox="1">
            <a:spLocks noGrp="1"/>
          </p:cNvSpPr>
          <p:nvPr>
            <p:ph type="body" idx="1"/>
          </p:nvPr>
        </p:nvSpPr>
        <p:spPr>
          <a:xfrm>
            <a:off x="1792288" y="5367338"/>
            <a:ext cx="5486400" cy="80490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70" name="Google Shape;70;p39"/>
          <p:cNvSpPr txBox="1">
            <a:spLocks noGrp="1"/>
          </p:cNvSpPr>
          <p:nvPr>
            <p:ph type="dt" idx="10"/>
          </p:nvPr>
        </p:nvSpPr>
        <p:spPr>
          <a:xfrm>
            <a:off x="457200" y="6356352"/>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39"/>
          <p:cNvSpPr txBox="1">
            <a:spLocks noGrp="1"/>
          </p:cNvSpPr>
          <p:nvPr>
            <p:ph type="ftr" idx="11"/>
          </p:nvPr>
        </p:nvSpPr>
        <p:spPr>
          <a:xfrm>
            <a:off x="3124200" y="6356352"/>
            <a:ext cx="2895600" cy="3651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72" name="Google Shape;72;p39"/>
          <p:cNvSpPr txBox="1">
            <a:spLocks noGrp="1"/>
          </p:cNvSpPr>
          <p:nvPr>
            <p:ph type="sldNum" idx="12"/>
          </p:nvPr>
        </p:nvSpPr>
        <p:spPr>
          <a:xfrm>
            <a:off x="6553200" y="6356352"/>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98989"/>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98989"/>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98989"/>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98989"/>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98989"/>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98989"/>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98989"/>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98989"/>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98989"/>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panose="020B0604020202020204"/>
              <a:buNone/>
              <a:defRPr sz="4400" b="1" i="0" u="none" strike="noStrike" cap="none">
                <a:solidFill>
                  <a:srgbClr val="00B0F0"/>
                </a:solidFill>
                <a:latin typeface="Times New Roman" panose="02020603050405020304"/>
                <a:ea typeface="Times New Roman" panose="02020603050405020304"/>
                <a:cs typeface="Times New Roman" panose="02020603050405020304"/>
                <a:sym typeface="Times New Roman" panose="02020603050405020304"/>
              </a:defRPr>
            </a:lvl1pPr>
            <a:lvl2pPr marR="0" lvl="1" algn="ctr" rtl="0">
              <a:lnSpc>
                <a:spcPct val="100000"/>
              </a:lnSpc>
              <a:spcBef>
                <a:spcPts val="0"/>
              </a:spcBef>
              <a:spcAft>
                <a:spcPts val="0"/>
              </a:spcAft>
              <a:buClr>
                <a:srgbClr val="000000"/>
              </a:buClr>
              <a:buSzPts val="1400"/>
              <a:buFont typeface="Arial" panose="020B0604020202020204"/>
              <a:buNone/>
              <a:defRPr sz="4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ctr" rtl="0">
              <a:lnSpc>
                <a:spcPct val="100000"/>
              </a:lnSpc>
              <a:spcBef>
                <a:spcPts val="0"/>
              </a:spcBef>
              <a:spcAft>
                <a:spcPts val="0"/>
              </a:spcAft>
              <a:buClr>
                <a:srgbClr val="000000"/>
              </a:buClr>
              <a:buSzPts val="1400"/>
              <a:buFont typeface="Arial" panose="020B0604020202020204"/>
              <a:buNone/>
              <a:defRPr sz="4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ctr" rtl="0">
              <a:lnSpc>
                <a:spcPct val="100000"/>
              </a:lnSpc>
              <a:spcBef>
                <a:spcPts val="0"/>
              </a:spcBef>
              <a:spcAft>
                <a:spcPts val="0"/>
              </a:spcAft>
              <a:buClr>
                <a:srgbClr val="000000"/>
              </a:buClr>
              <a:buSzPts val="1400"/>
              <a:buFont typeface="Arial" panose="020B0604020202020204"/>
              <a:buNone/>
              <a:defRPr sz="4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ctr" rtl="0">
              <a:lnSpc>
                <a:spcPct val="100000"/>
              </a:lnSpc>
              <a:spcBef>
                <a:spcPts val="0"/>
              </a:spcBef>
              <a:spcAft>
                <a:spcPts val="0"/>
              </a:spcAft>
              <a:buClr>
                <a:srgbClr val="000000"/>
              </a:buClr>
              <a:buSzPts val="1400"/>
              <a:buFont typeface="Arial" panose="020B0604020202020204"/>
              <a:buNone/>
              <a:defRPr sz="4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ctr" rtl="0">
              <a:lnSpc>
                <a:spcPct val="100000"/>
              </a:lnSpc>
              <a:spcBef>
                <a:spcPts val="0"/>
              </a:spcBef>
              <a:spcAft>
                <a:spcPts val="0"/>
              </a:spcAft>
              <a:buClr>
                <a:srgbClr val="000000"/>
              </a:buClr>
              <a:buSzPts val="1400"/>
              <a:buFont typeface="Arial" panose="020B0604020202020204"/>
              <a:buNone/>
              <a:defRPr sz="4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ctr" rtl="0">
              <a:lnSpc>
                <a:spcPct val="100000"/>
              </a:lnSpc>
              <a:spcBef>
                <a:spcPts val="0"/>
              </a:spcBef>
              <a:spcAft>
                <a:spcPts val="0"/>
              </a:spcAft>
              <a:buClr>
                <a:srgbClr val="000000"/>
              </a:buClr>
              <a:buSzPts val="1400"/>
              <a:buFont typeface="Arial" panose="020B0604020202020204"/>
              <a:buNone/>
              <a:defRPr sz="4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ctr" rtl="0">
              <a:lnSpc>
                <a:spcPct val="100000"/>
              </a:lnSpc>
              <a:spcBef>
                <a:spcPts val="0"/>
              </a:spcBef>
              <a:spcAft>
                <a:spcPts val="0"/>
              </a:spcAft>
              <a:buClr>
                <a:srgbClr val="000000"/>
              </a:buClr>
              <a:buSzPts val="1400"/>
              <a:buFont typeface="Arial" panose="020B0604020202020204"/>
              <a:buNone/>
              <a:defRPr sz="4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ctr" rtl="0">
              <a:lnSpc>
                <a:spcPct val="100000"/>
              </a:lnSpc>
              <a:spcBef>
                <a:spcPts val="0"/>
              </a:spcBef>
              <a:spcAft>
                <a:spcPts val="0"/>
              </a:spcAft>
              <a:buClr>
                <a:srgbClr val="000000"/>
              </a:buClr>
              <a:buSzPts val="1400"/>
              <a:buFont typeface="Arial" panose="020B0604020202020204"/>
              <a:buNone/>
              <a:defRPr sz="4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11" name="Google Shape;11;p30"/>
          <p:cNvSpPr txBox="1">
            <a:spLocks noGrp="1"/>
          </p:cNvSpPr>
          <p:nvPr>
            <p:ph type="body" idx="1"/>
          </p:nvPr>
        </p:nvSpPr>
        <p:spPr>
          <a:xfrm>
            <a:off x="457200" y="1600202"/>
            <a:ext cx="8229600" cy="452610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1"/>
              </a:buClr>
              <a:buSzPts val="3200"/>
              <a:buFont typeface="Arial" panose="020B0604020202020204"/>
              <a:buChar char="•"/>
              <a:defRPr sz="32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1pPr>
            <a:lvl2pPr marL="914400" marR="0" lvl="1" indent="-406400" algn="l" rtl="0">
              <a:lnSpc>
                <a:spcPct val="100000"/>
              </a:lnSpc>
              <a:spcBef>
                <a:spcPts val="560"/>
              </a:spcBef>
              <a:spcAft>
                <a:spcPts val="0"/>
              </a:spcAft>
              <a:buClr>
                <a:schemeClr val="dk1"/>
              </a:buClr>
              <a:buSzPts val="2800"/>
              <a:buFont typeface="Arial" panose="020B0604020202020204"/>
              <a:buChar char="–"/>
              <a:defRPr sz="28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2pPr>
            <a:lvl3pPr marL="1371600" marR="0" lvl="2" indent="-381000" algn="l" rtl="0">
              <a:lnSpc>
                <a:spcPct val="100000"/>
              </a:lnSpc>
              <a:spcBef>
                <a:spcPts val="480"/>
              </a:spcBef>
              <a:spcAft>
                <a:spcPts val="0"/>
              </a:spcAft>
              <a:buClr>
                <a:schemeClr val="dk1"/>
              </a:buClr>
              <a:buSzPts val="2400"/>
              <a:buFont typeface="Arial" panose="020B0604020202020204"/>
              <a:buChar char="•"/>
              <a:defRPr sz="2400" b="1" i="0" u="none" strike="noStrike" cap="none">
                <a:solidFill>
                  <a:schemeClr val="dk1"/>
                </a:solidFill>
                <a:latin typeface="EB Garamond"/>
                <a:ea typeface="EB Garamond"/>
                <a:cs typeface="EB Garamond"/>
                <a:sym typeface="EB Garamond"/>
              </a:defRPr>
            </a:lvl3pPr>
            <a:lvl4pPr marL="1828800" marR="0" lvl="3" indent="-355600" algn="l" rtl="0">
              <a:lnSpc>
                <a:spcPct val="100000"/>
              </a:lnSpc>
              <a:spcBef>
                <a:spcPts val="400"/>
              </a:spcBef>
              <a:spcAft>
                <a:spcPts val="0"/>
              </a:spcAft>
              <a:buClr>
                <a:schemeClr val="dk1"/>
              </a:buClr>
              <a:buSzPts val="2000"/>
              <a:buFont typeface="Arial" panose="020B0604020202020204"/>
              <a:buChar char="–"/>
              <a:defRPr sz="2000" b="1" i="0" u="none" strike="noStrike" cap="none">
                <a:solidFill>
                  <a:schemeClr val="dk1"/>
                </a:solidFill>
                <a:latin typeface="EB Garamond"/>
                <a:ea typeface="EB Garamond"/>
                <a:cs typeface="EB Garamond"/>
                <a:sym typeface="EB Garamond"/>
              </a:defRPr>
            </a:lvl4pPr>
            <a:lvl5pPr marL="2286000" marR="0" lvl="4" indent="-355600" algn="l" rtl="0">
              <a:lnSpc>
                <a:spcPct val="100000"/>
              </a:lnSpc>
              <a:spcBef>
                <a:spcPts val="400"/>
              </a:spcBef>
              <a:spcAft>
                <a:spcPts val="0"/>
              </a:spcAft>
              <a:buClr>
                <a:schemeClr val="dk1"/>
              </a:buClr>
              <a:buSzPts val="2000"/>
              <a:buFont typeface="Arial" panose="020B0604020202020204"/>
              <a:buChar char="»"/>
              <a:defRPr sz="2000" b="1" i="0" u="none" strike="noStrike" cap="none">
                <a:solidFill>
                  <a:schemeClr val="dk1"/>
                </a:solidFill>
                <a:latin typeface="EB Garamond"/>
                <a:ea typeface="EB Garamond"/>
                <a:cs typeface="EB Garamond"/>
                <a:sym typeface="EB Garamond"/>
              </a:defRPr>
            </a:lvl5pPr>
            <a:lvl6pPr marL="2743200" marR="0" lvl="5"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3200400" marR="0" lvl="6"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3657600" marR="0" lvl="7"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4114800" marR="0" lvl="8"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12" name="Google Shape;12;p30"/>
          <p:cNvSpPr txBox="1">
            <a:spLocks noGrp="1"/>
          </p:cNvSpPr>
          <p:nvPr>
            <p:ph type="dt" idx="10"/>
          </p:nvPr>
        </p:nvSpPr>
        <p:spPr>
          <a:xfrm>
            <a:off x="457200" y="6356352"/>
            <a:ext cx="21336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13" name="Google Shape;13;p30"/>
          <p:cNvSpPr txBox="1">
            <a:spLocks noGrp="1"/>
          </p:cNvSpPr>
          <p:nvPr>
            <p:ph type="sldNum" idx="12"/>
          </p:nvPr>
        </p:nvSpPr>
        <p:spPr>
          <a:xfrm>
            <a:off x="6553200" y="6356352"/>
            <a:ext cx="21336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98989"/>
                </a:solidFill>
                <a:latin typeface="Calibri" panose="020F0502020204030204"/>
                <a:ea typeface="Calibri" panose="020F0502020204030204"/>
                <a:cs typeface="Calibri" panose="020F0502020204030204"/>
                <a:sym typeface="Calibri" panose="020F0502020204030204"/>
              </a:defRPr>
            </a:lvl1pPr>
            <a:lvl2pPr marL="0" marR="0" lvl="1"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98989"/>
                </a:solidFill>
                <a:latin typeface="Calibri" panose="020F0502020204030204"/>
                <a:ea typeface="Calibri" panose="020F0502020204030204"/>
                <a:cs typeface="Calibri" panose="020F0502020204030204"/>
                <a:sym typeface="Calibri" panose="020F0502020204030204"/>
              </a:defRPr>
            </a:lvl2pPr>
            <a:lvl3pPr marL="0" marR="0" lvl="2"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98989"/>
                </a:solidFill>
                <a:latin typeface="Calibri" panose="020F0502020204030204"/>
                <a:ea typeface="Calibri" panose="020F0502020204030204"/>
                <a:cs typeface="Calibri" panose="020F0502020204030204"/>
                <a:sym typeface="Calibri" panose="020F0502020204030204"/>
              </a:defRPr>
            </a:lvl3pPr>
            <a:lvl4pPr marL="0" marR="0" lvl="3"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98989"/>
                </a:solidFill>
                <a:latin typeface="Calibri" panose="020F0502020204030204"/>
                <a:ea typeface="Calibri" panose="020F0502020204030204"/>
                <a:cs typeface="Calibri" panose="020F0502020204030204"/>
                <a:sym typeface="Calibri" panose="020F0502020204030204"/>
              </a:defRPr>
            </a:lvl4pPr>
            <a:lvl5pPr marL="0" marR="0" lvl="4"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98989"/>
                </a:solidFill>
                <a:latin typeface="Calibri" panose="020F0502020204030204"/>
                <a:ea typeface="Calibri" panose="020F0502020204030204"/>
                <a:cs typeface="Calibri" panose="020F0502020204030204"/>
                <a:sym typeface="Calibri" panose="020F0502020204030204"/>
              </a:defRPr>
            </a:lvl5pPr>
            <a:lvl6pPr marL="0" marR="0" lvl="5"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98989"/>
                </a:solidFill>
                <a:latin typeface="Calibri" panose="020F0502020204030204"/>
                <a:ea typeface="Calibri" panose="020F0502020204030204"/>
                <a:cs typeface="Calibri" panose="020F0502020204030204"/>
                <a:sym typeface="Calibri" panose="020F0502020204030204"/>
              </a:defRPr>
            </a:lvl6pPr>
            <a:lvl7pPr marL="0" marR="0" lvl="6"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98989"/>
                </a:solidFill>
                <a:latin typeface="Calibri" panose="020F0502020204030204"/>
                <a:ea typeface="Calibri" panose="020F0502020204030204"/>
                <a:cs typeface="Calibri" panose="020F0502020204030204"/>
                <a:sym typeface="Calibri" panose="020F0502020204030204"/>
              </a:defRPr>
            </a:lvl7pPr>
            <a:lvl8pPr marL="0" marR="0" lvl="7"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98989"/>
                </a:solidFill>
                <a:latin typeface="Calibri" panose="020F0502020204030204"/>
                <a:ea typeface="Calibri" panose="020F0502020204030204"/>
                <a:cs typeface="Calibri" panose="020F0502020204030204"/>
                <a:sym typeface="Calibri" panose="020F0502020204030204"/>
              </a:defRPr>
            </a:lvl8pPr>
            <a:lvl9pPr marL="0" marR="0" lvl="8"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98989"/>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
        <p:nvSpPr>
          <p:cNvPr id="14" name="Google Shape;14;p30"/>
          <p:cNvSpPr txBox="1"/>
          <p:nvPr/>
        </p:nvSpPr>
        <p:spPr>
          <a:xfrm>
            <a:off x="1188388" y="6388172"/>
            <a:ext cx="47466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panose="020B0604020202020204"/>
              <a:buNone/>
            </a:pPr>
            <a:r>
              <a:rPr lang="en-US" sz="1200" b="1" i="0" u="none" strike="noStrike" cap="none">
                <a:solidFill>
                  <a:srgbClr val="0000CC"/>
                </a:solidFill>
                <a:latin typeface="EB Garamond"/>
                <a:ea typeface="EB Garamond"/>
                <a:cs typeface="EB Garamond"/>
                <a:sym typeface="EB Garamond"/>
              </a:rPr>
              <a:t>ISO 9001:2015 Certified</a:t>
            </a:r>
            <a:endParaRPr sz="1200" b="1" i="0" u="none" strike="noStrike" cap="none">
              <a:solidFill>
                <a:srgbClr val="0000CC"/>
              </a:solidFill>
              <a:latin typeface="EB Garamond"/>
              <a:ea typeface="EB Garamond"/>
              <a:cs typeface="EB Garamond"/>
              <a:sym typeface="EB Garamond"/>
            </a:endParaRPr>
          </a:p>
        </p:txBody>
      </p:sp>
      <p:pic>
        <p:nvPicPr>
          <p:cNvPr id="15" name="Google Shape;15;p30"/>
          <p:cNvPicPr preferRelativeResize="0"/>
          <p:nvPr/>
        </p:nvPicPr>
        <p:blipFill rotWithShape="1">
          <a:blip r:embed="rId13"/>
          <a:srcRect l="-1006" t="-1007"/>
          <a:stretch>
            <a:fillRect/>
          </a:stretch>
        </p:blipFill>
        <p:spPr>
          <a:xfrm rot="10800000" flipH="1">
            <a:off x="401673" y="6282650"/>
            <a:ext cx="700086" cy="382521"/>
          </a:xfrm>
          <a:prstGeom prst="rect">
            <a:avLst/>
          </a:prstGeom>
          <a:noFill/>
          <a:ln>
            <a:noFill/>
          </a:ln>
        </p:spPr>
      </p:pic>
      <p:pic>
        <p:nvPicPr>
          <p:cNvPr id="16" name="Google Shape;16;p30"/>
          <p:cNvPicPr preferRelativeResize="0"/>
          <p:nvPr/>
        </p:nvPicPr>
        <p:blipFill rotWithShape="1">
          <a:blip r:embed="rId14"/>
          <a:srcRect/>
          <a:stretch>
            <a:fillRect/>
          </a:stretch>
        </p:blipFill>
        <p:spPr>
          <a:xfrm>
            <a:off x="6456506" y="58612"/>
            <a:ext cx="2687492" cy="1311403"/>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
          <p:cNvSpPr txBox="1">
            <a:spLocks noGrp="1"/>
          </p:cNvSpPr>
          <p:nvPr>
            <p:ph type="ctrTitle"/>
          </p:nvPr>
        </p:nvSpPr>
        <p:spPr>
          <a:xfrm>
            <a:off x="463463" y="1459847"/>
            <a:ext cx="8432800" cy="3240088"/>
          </a:xfrm>
          <a:prstGeom prst="rect">
            <a:avLst/>
          </a:prstGeom>
          <a:noFill/>
          <a:ln>
            <a:noFill/>
          </a:ln>
        </p:spPr>
        <p:txBody>
          <a:bodyPr spcFirstLastPara="1" wrap="square" lIns="91425" tIns="45700" rIns="91425" bIns="45700" anchor="ctr" anchorCtr="0">
            <a:normAutofit/>
          </a:bodyPr>
          <a:lstStyle/>
          <a:p>
            <a:pPr marL="0" marR="0" lvl="0" indent="0" algn="ctr" rtl="0">
              <a:lnSpc>
                <a:spcPct val="100000"/>
              </a:lnSpc>
              <a:spcBef>
                <a:spcPts val="0"/>
              </a:spcBef>
              <a:spcAft>
                <a:spcPts val="0"/>
              </a:spcAft>
              <a:buClr>
                <a:schemeClr val="accent5"/>
              </a:buClr>
              <a:buSzPts val="4000"/>
              <a:buFont typeface="Times New Roman" panose="02020603050405020304"/>
              <a:buNone/>
            </a:pPr>
            <a:r>
              <a:rPr lang="en-US" sz="4000" b="1" i="0" u="none" strike="noStrike" cap="none" dirty="0">
                <a:solidFill>
                  <a:schemeClr val="accent5"/>
                </a:solidFill>
                <a:latin typeface="Times New Roman" panose="02020603050405020304"/>
                <a:ea typeface="Times New Roman" panose="02020603050405020304"/>
                <a:cs typeface="Times New Roman" panose="02020603050405020304"/>
                <a:sym typeface="Times New Roman" panose="02020603050405020304"/>
              </a:rPr>
              <a:t>UNIT 3: </a:t>
            </a:r>
            <a:br>
              <a:rPr lang="en-US" sz="4000" b="1" i="0" u="none" strike="noStrike" cap="none" dirty="0">
                <a:solidFill>
                  <a:schemeClr val="accent5"/>
                </a:solidFill>
                <a:latin typeface="Times New Roman" panose="02020603050405020304"/>
                <a:ea typeface="Times New Roman" panose="02020603050405020304"/>
                <a:cs typeface="Times New Roman" panose="02020603050405020304"/>
                <a:sym typeface="Times New Roman" panose="02020603050405020304"/>
              </a:rPr>
            </a:br>
            <a:r>
              <a:rPr lang="en-US" sz="4000" b="1" i="0" u="none" strike="noStrike" cap="none" dirty="0">
                <a:solidFill>
                  <a:srgbClr val="C00000"/>
                </a:solidFill>
                <a:latin typeface="Times New Roman" panose="02020603050405020304"/>
                <a:ea typeface="Times New Roman" panose="02020603050405020304"/>
                <a:cs typeface="Times New Roman" panose="02020603050405020304"/>
                <a:sym typeface="Times New Roman" panose="02020603050405020304"/>
              </a:rPr>
              <a:t>MENTORSHIP AND CAREER GUIDANCE IN JUNIOR </a:t>
            </a:r>
            <a:r>
              <a:rPr lang="en-US" sz="4000" b="1" i="0" u="none" strike="noStrike" cap="none" dirty="0" smtClean="0">
                <a:solidFill>
                  <a:srgbClr val="C00000"/>
                </a:solidFill>
                <a:latin typeface="Times New Roman" panose="02020603050405020304"/>
                <a:ea typeface="Times New Roman" panose="02020603050405020304"/>
                <a:cs typeface="Times New Roman" panose="02020603050405020304"/>
                <a:sym typeface="Times New Roman" panose="02020603050405020304"/>
              </a:rPr>
              <a:t>SCHOOL</a:t>
            </a:r>
            <a:endParaRPr sz="4400" b="1" i="0" u="none" strike="noStrike" cap="none" dirty="0">
              <a:solidFill>
                <a:schemeClr val="dk1"/>
              </a:solidFill>
              <a:latin typeface="EB Garamond"/>
              <a:ea typeface="EB Garamond"/>
              <a:cs typeface="EB Garamond"/>
              <a:sym typeface="EB Garamond"/>
            </a:endParaRPr>
          </a:p>
        </p:txBody>
      </p:sp>
      <p:sp>
        <p:nvSpPr>
          <p:cNvPr id="90" name="Google Shape;90;p1"/>
          <p:cNvSpPr txBox="1">
            <a:spLocks noGrp="1"/>
          </p:cNvSpPr>
          <p:nvPr>
            <p:ph type="subTitle" idx="1"/>
          </p:nvPr>
        </p:nvSpPr>
        <p:spPr>
          <a:xfrm>
            <a:off x="1149263" y="4960307"/>
            <a:ext cx="6461125" cy="10668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rgbClr val="0070C0"/>
              </a:buClr>
              <a:buSzPts val="2800"/>
              <a:buNone/>
            </a:pPr>
            <a:r>
              <a:rPr lang="en-US" sz="2800" b="1" dirty="0" smtClean="0">
                <a:solidFill>
                  <a:srgbClr val="0070C0"/>
                </a:solidFill>
                <a:latin typeface="Arial Black" panose="020B0A04020102020204"/>
                <a:ea typeface="Arial Black" panose="020B0A04020102020204"/>
                <a:cs typeface="Arial Black" panose="020B0A04020102020204"/>
                <a:sym typeface="Arial Black" panose="020B0A04020102020204"/>
              </a:rPr>
              <a:t>Facilitator </a:t>
            </a:r>
            <a:endParaRPr sz="2800" b="1" dirty="0">
              <a:solidFill>
                <a:srgbClr val="0070C0"/>
              </a:solidFill>
              <a:latin typeface="Arial Black" panose="020B0A04020102020204"/>
              <a:ea typeface="Arial Black" panose="020B0A04020102020204"/>
              <a:cs typeface="Arial Black" panose="020B0A04020102020204"/>
              <a:sym typeface="Arial Black" panose="020B0A04020102020204"/>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9"/>
          <p:cNvSpPr txBox="1">
            <a:spLocks noGrp="1"/>
          </p:cNvSpPr>
          <p:nvPr>
            <p:ph type="title"/>
          </p:nvPr>
        </p:nvSpPr>
        <p:spPr>
          <a:xfrm>
            <a:off x="455652" y="187890"/>
            <a:ext cx="5331373" cy="967736"/>
          </a:xfrm>
          <a:prstGeom prst="rect">
            <a:avLst/>
          </a:prstGeom>
          <a:noFill/>
          <a:ln>
            <a:noFill/>
          </a:ln>
        </p:spPr>
        <p:txBody>
          <a:bodyPr spcFirstLastPara="1" wrap="square" lIns="91425" tIns="45700" rIns="91425" bIns="45700" anchor="ctr" anchorCtr="0">
            <a:normAutofit fontScale="90000"/>
          </a:bodyPr>
          <a:lstStyle/>
          <a:p>
            <a:pPr marL="0" marR="0" lvl="0" indent="0" algn="ctr" rtl="0">
              <a:lnSpc>
                <a:spcPct val="100000"/>
              </a:lnSpc>
              <a:spcBef>
                <a:spcPts val="0"/>
              </a:spcBef>
              <a:spcAft>
                <a:spcPts val="0"/>
              </a:spcAft>
              <a:buClr>
                <a:srgbClr val="C00000"/>
              </a:buClr>
              <a:buSzPct val="138000"/>
              <a:buFont typeface="Times New Roman" panose="02020603050405020304"/>
              <a:buNone/>
            </a:pPr>
            <a:endParaRPr sz="3175" dirty="0">
              <a:solidFill>
                <a:srgbClr val="C00000"/>
              </a:solidFill>
            </a:endParaRPr>
          </a:p>
          <a:p>
            <a:pPr marL="0" marR="0" lvl="0" indent="0" algn="l" rtl="0">
              <a:lnSpc>
                <a:spcPct val="100000"/>
              </a:lnSpc>
              <a:spcBef>
                <a:spcPts val="0"/>
              </a:spcBef>
              <a:spcAft>
                <a:spcPts val="0"/>
              </a:spcAft>
              <a:buClr>
                <a:srgbClr val="C00000"/>
              </a:buClr>
              <a:buSzPct val="155000"/>
              <a:buFont typeface="Times New Roman" panose="02020603050405020304"/>
              <a:buNone/>
            </a:pPr>
            <a:r>
              <a:rPr lang="en-US" sz="2845" dirty="0">
                <a:solidFill>
                  <a:srgbClr val="C00000"/>
                </a:solidFill>
              </a:rPr>
              <a:t>What r</a:t>
            </a:r>
            <a:r>
              <a:rPr lang="en-US" sz="2845" b="1" i="0" u="none" strike="noStrike" cap="none" dirty="0">
                <a:solidFill>
                  <a:srgbClr val="C00000"/>
                </a:solidFill>
                <a:latin typeface="Times New Roman" panose="02020603050405020304"/>
                <a:ea typeface="Times New Roman" panose="02020603050405020304"/>
                <a:cs typeface="Times New Roman" panose="02020603050405020304"/>
                <a:sym typeface="Times New Roman" panose="02020603050405020304"/>
              </a:rPr>
              <a:t>oles </a:t>
            </a:r>
            <a:r>
              <a:rPr lang="en-US" sz="2845" dirty="0">
                <a:solidFill>
                  <a:srgbClr val="C00000"/>
                </a:solidFill>
              </a:rPr>
              <a:t>can </a:t>
            </a:r>
            <a:r>
              <a:rPr lang="en-US" sz="2845" b="1" i="0" u="none" strike="noStrike" cap="none" dirty="0">
                <a:solidFill>
                  <a:srgbClr val="C00000"/>
                </a:solidFill>
                <a:latin typeface="Times New Roman" panose="02020603050405020304"/>
                <a:ea typeface="Times New Roman" panose="02020603050405020304"/>
                <a:cs typeface="Times New Roman" panose="02020603050405020304"/>
                <a:sym typeface="Times New Roman" panose="02020603050405020304"/>
              </a:rPr>
              <a:t>a JS teacher </a:t>
            </a:r>
            <a:r>
              <a:rPr lang="en-US" sz="2845" dirty="0">
                <a:solidFill>
                  <a:srgbClr val="C00000"/>
                </a:solidFill>
              </a:rPr>
              <a:t>play in</a:t>
            </a:r>
            <a:r>
              <a:rPr lang="en-US" sz="2845" b="1" i="0" u="none" strike="noStrike" cap="none" dirty="0">
                <a:solidFill>
                  <a:srgbClr val="C00000"/>
                </a:solidFill>
                <a:latin typeface="Times New Roman" panose="02020603050405020304"/>
                <a:ea typeface="Times New Roman" panose="02020603050405020304"/>
                <a:cs typeface="Times New Roman" panose="02020603050405020304"/>
                <a:sym typeface="Times New Roman" panose="02020603050405020304"/>
              </a:rPr>
              <a:t> Mentorship?</a:t>
            </a:r>
            <a:r>
              <a:rPr lang="en-US" sz="4400" b="1" i="0" u="none" strike="noStrike" cap="none" dirty="0">
                <a:solidFill>
                  <a:schemeClr val="dk1"/>
                </a:solidFill>
                <a:latin typeface="EB Garamond"/>
                <a:ea typeface="EB Garamond"/>
                <a:cs typeface="EB Garamond"/>
                <a:sym typeface="EB Garamond"/>
              </a:rPr>
              <a:t/>
            </a:r>
            <a:br>
              <a:rPr lang="en-US" sz="4400" b="1" i="0" u="none" strike="noStrike" cap="none" dirty="0">
                <a:solidFill>
                  <a:schemeClr val="dk1"/>
                </a:solidFill>
                <a:latin typeface="EB Garamond"/>
                <a:ea typeface="EB Garamond"/>
                <a:cs typeface="EB Garamond"/>
                <a:sym typeface="EB Garamond"/>
              </a:rPr>
            </a:br>
            <a:endParaRPr sz="4400" b="1" i="0" u="none" strike="noStrike" cap="none" dirty="0">
              <a:solidFill>
                <a:schemeClr val="dk1"/>
              </a:solidFill>
              <a:latin typeface="EB Garamond"/>
              <a:ea typeface="EB Garamond"/>
              <a:cs typeface="EB Garamond"/>
              <a:sym typeface="EB Garamond"/>
            </a:endParaRPr>
          </a:p>
        </p:txBody>
      </p:sp>
      <p:sp>
        <p:nvSpPr>
          <p:cNvPr id="140" name="Google Shape;140;p9"/>
          <p:cNvSpPr txBox="1">
            <a:spLocks noGrp="1"/>
          </p:cNvSpPr>
          <p:nvPr>
            <p:ph type="body" idx="1"/>
          </p:nvPr>
        </p:nvSpPr>
        <p:spPr>
          <a:xfrm>
            <a:off x="628650" y="1455738"/>
            <a:ext cx="7886700" cy="4721225"/>
          </a:xfrm>
          <a:prstGeom prst="rect">
            <a:avLst/>
          </a:prstGeom>
          <a:noFill/>
          <a:ln>
            <a:noFill/>
          </a:ln>
        </p:spPr>
        <p:txBody>
          <a:bodyPr spcFirstLastPara="1" wrap="square" lIns="91425" tIns="45700" rIns="91425" bIns="45700" anchor="t" anchorCtr="0">
            <a:noAutofit/>
          </a:bodyPr>
          <a:lstStyle/>
          <a:p>
            <a:pPr marL="901700" lvl="1" indent="-457200" algn="l" rtl="0">
              <a:lnSpc>
                <a:spcPct val="100000"/>
              </a:lnSpc>
              <a:spcBef>
                <a:spcPts val="560"/>
              </a:spcBef>
              <a:spcAft>
                <a:spcPts val="0"/>
              </a:spcAft>
              <a:buClr>
                <a:schemeClr val="dk1"/>
              </a:buClr>
              <a:buSzPts val="3000"/>
              <a:buFont typeface="Wingdings" pitchFamily="2" charset="2"/>
              <a:buChar char="§"/>
            </a:pPr>
            <a:r>
              <a:rPr lang="en-US" sz="2600" dirty="0">
                <a:latin typeface="Times New Roman" panose="02020603050405020304"/>
                <a:ea typeface="Times New Roman" panose="02020603050405020304"/>
                <a:cs typeface="Times New Roman" panose="02020603050405020304"/>
                <a:sym typeface="Times New Roman" panose="02020603050405020304"/>
              </a:rPr>
              <a:t>Sharing information about his or her own career path</a:t>
            </a:r>
            <a:endParaRPr sz="2600" dirty="0">
              <a:latin typeface="Times New Roman" panose="02020603050405020304"/>
              <a:ea typeface="Times New Roman" panose="02020603050405020304"/>
              <a:cs typeface="Times New Roman" panose="02020603050405020304"/>
              <a:sym typeface="Times New Roman" panose="02020603050405020304"/>
            </a:endParaRPr>
          </a:p>
          <a:p>
            <a:pPr marL="901700" lvl="1" indent="-457200" algn="l" rtl="0">
              <a:lnSpc>
                <a:spcPct val="100000"/>
              </a:lnSpc>
              <a:spcBef>
                <a:spcPts val="560"/>
              </a:spcBef>
              <a:spcAft>
                <a:spcPts val="0"/>
              </a:spcAft>
              <a:buClr>
                <a:schemeClr val="dk1"/>
              </a:buClr>
              <a:buSzPts val="3000"/>
              <a:buFont typeface="Wingdings" pitchFamily="2" charset="2"/>
              <a:buChar char="§"/>
            </a:pPr>
            <a:r>
              <a:rPr lang="en-US" sz="2600" dirty="0">
                <a:latin typeface="Times New Roman" panose="02020603050405020304"/>
                <a:ea typeface="Times New Roman" panose="02020603050405020304"/>
                <a:cs typeface="Times New Roman" panose="02020603050405020304"/>
                <a:sym typeface="Times New Roman" panose="02020603050405020304"/>
              </a:rPr>
              <a:t>Providing guidance on </a:t>
            </a:r>
            <a:r>
              <a:rPr lang="en-US" sz="2600" dirty="0"/>
              <a:t>study habits and setting goals</a:t>
            </a:r>
            <a:endParaRPr sz="2600" dirty="0">
              <a:latin typeface="Times New Roman" panose="02020603050405020304"/>
              <a:ea typeface="Times New Roman" panose="02020603050405020304"/>
              <a:cs typeface="Times New Roman" panose="02020603050405020304"/>
              <a:sym typeface="Times New Roman" panose="02020603050405020304"/>
            </a:endParaRPr>
          </a:p>
          <a:p>
            <a:pPr marL="901700" lvl="1" indent="-457200" algn="l" rtl="0">
              <a:lnSpc>
                <a:spcPct val="100000"/>
              </a:lnSpc>
              <a:spcBef>
                <a:spcPts val="560"/>
              </a:spcBef>
              <a:spcAft>
                <a:spcPts val="0"/>
              </a:spcAft>
              <a:buClr>
                <a:schemeClr val="dk1"/>
              </a:buClr>
              <a:buSzPts val="3000"/>
              <a:buFont typeface="Wingdings" pitchFamily="2" charset="2"/>
              <a:buChar char="§"/>
            </a:pPr>
            <a:r>
              <a:rPr lang="en-US" sz="2600" dirty="0">
                <a:latin typeface="Times New Roman" panose="02020603050405020304"/>
                <a:ea typeface="Times New Roman" panose="02020603050405020304"/>
                <a:cs typeface="Times New Roman" panose="02020603050405020304"/>
                <a:sym typeface="Times New Roman" panose="02020603050405020304"/>
              </a:rPr>
              <a:t>Motivation</a:t>
            </a:r>
            <a:endParaRPr sz="2600" dirty="0">
              <a:latin typeface="Times New Roman" panose="02020603050405020304"/>
              <a:ea typeface="Times New Roman" panose="02020603050405020304"/>
              <a:cs typeface="Times New Roman" panose="02020603050405020304"/>
              <a:sym typeface="Times New Roman" panose="02020603050405020304"/>
            </a:endParaRPr>
          </a:p>
          <a:p>
            <a:pPr marL="901700" lvl="1" indent="-457200" algn="l" rtl="0">
              <a:lnSpc>
                <a:spcPct val="100000"/>
              </a:lnSpc>
              <a:spcBef>
                <a:spcPts val="560"/>
              </a:spcBef>
              <a:spcAft>
                <a:spcPts val="0"/>
              </a:spcAft>
              <a:buClr>
                <a:schemeClr val="dk1"/>
              </a:buClr>
              <a:buSzPts val="3000"/>
              <a:buFont typeface="Wingdings" pitchFamily="2" charset="2"/>
              <a:buChar char="§"/>
            </a:pPr>
            <a:r>
              <a:rPr lang="en-US" sz="2600" dirty="0">
                <a:latin typeface="Times New Roman" panose="02020603050405020304"/>
                <a:ea typeface="Times New Roman" panose="02020603050405020304"/>
                <a:cs typeface="Times New Roman" panose="02020603050405020304"/>
                <a:sym typeface="Times New Roman" panose="02020603050405020304"/>
              </a:rPr>
              <a:t>Emotional support  </a:t>
            </a:r>
            <a:endParaRPr sz="2600" dirty="0">
              <a:latin typeface="Times New Roman" panose="02020603050405020304"/>
              <a:ea typeface="Times New Roman" panose="02020603050405020304"/>
              <a:cs typeface="Times New Roman" panose="02020603050405020304"/>
              <a:sym typeface="Times New Roman" panose="02020603050405020304"/>
            </a:endParaRPr>
          </a:p>
          <a:p>
            <a:pPr marL="901700" lvl="1" indent="-457200" algn="l" rtl="0">
              <a:lnSpc>
                <a:spcPct val="100000"/>
              </a:lnSpc>
              <a:spcBef>
                <a:spcPts val="560"/>
              </a:spcBef>
              <a:spcAft>
                <a:spcPts val="0"/>
              </a:spcAft>
              <a:buClr>
                <a:schemeClr val="dk1"/>
              </a:buClr>
              <a:buSzPts val="3000"/>
              <a:buFont typeface="Wingdings" pitchFamily="2" charset="2"/>
              <a:buChar char="§"/>
            </a:pPr>
            <a:r>
              <a:rPr lang="en-US" sz="2600" dirty="0">
                <a:latin typeface="Times New Roman" panose="02020603050405020304"/>
                <a:ea typeface="Times New Roman" panose="02020603050405020304"/>
                <a:cs typeface="Times New Roman" panose="02020603050405020304"/>
                <a:sym typeface="Times New Roman" panose="02020603050405020304"/>
              </a:rPr>
              <a:t>Role modeling and networking</a:t>
            </a:r>
            <a:endParaRPr sz="2600" dirty="0"/>
          </a:p>
          <a:p>
            <a:pPr marL="901700" lvl="1" indent="-457200" algn="l" rtl="0">
              <a:lnSpc>
                <a:spcPct val="100000"/>
              </a:lnSpc>
              <a:spcBef>
                <a:spcPts val="560"/>
              </a:spcBef>
              <a:spcAft>
                <a:spcPts val="0"/>
              </a:spcAft>
              <a:buClr>
                <a:schemeClr val="dk1"/>
              </a:buClr>
              <a:buSzPts val="3000"/>
              <a:buFont typeface="Wingdings" pitchFamily="2" charset="2"/>
              <a:buChar char="§"/>
            </a:pPr>
            <a:r>
              <a:rPr lang="en-US" sz="2600" dirty="0">
                <a:latin typeface="Times New Roman" panose="02020603050405020304"/>
                <a:ea typeface="Times New Roman" panose="02020603050405020304"/>
                <a:cs typeface="Times New Roman" panose="02020603050405020304"/>
                <a:sym typeface="Times New Roman" panose="02020603050405020304"/>
              </a:rPr>
              <a:t>Assist students with special needs and disabilities in recognizing suitable career prospects</a:t>
            </a:r>
            <a:endParaRPr sz="2600" dirty="0">
              <a:latin typeface="Times New Roman" panose="02020603050405020304"/>
              <a:ea typeface="Times New Roman" panose="02020603050405020304"/>
              <a:cs typeface="Times New Roman" panose="02020603050405020304"/>
              <a:sym typeface="Times New Roman" panose="02020603050405020304"/>
            </a:endParaRPr>
          </a:p>
          <a:p>
            <a:pPr marL="342900" lvl="0" indent="-165100" algn="l" rtl="0">
              <a:lnSpc>
                <a:spcPct val="100000"/>
              </a:lnSpc>
              <a:spcBef>
                <a:spcPts val="560"/>
              </a:spcBef>
              <a:spcAft>
                <a:spcPts val="0"/>
              </a:spcAft>
              <a:buClr>
                <a:schemeClr val="dk1"/>
              </a:buClr>
              <a:buSzPts val="2800"/>
              <a:buNone/>
            </a:pPr>
            <a:endParaRPr sz="2400" dirty="0">
              <a:latin typeface="Times New Roman" panose="02020603050405020304"/>
              <a:ea typeface="Times New Roman" panose="02020603050405020304"/>
              <a:cs typeface="Times New Roman" panose="02020603050405020304"/>
              <a:sym typeface="Times New Roman" panose="02020603050405020304"/>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10"/>
          <p:cNvSpPr txBox="1">
            <a:spLocks noGrp="1"/>
          </p:cNvSpPr>
          <p:nvPr>
            <p:ph type="title"/>
          </p:nvPr>
        </p:nvSpPr>
        <p:spPr>
          <a:xfrm>
            <a:off x="628651" y="400833"/>
            <a:ext cx="4632282" cy="908855"/>
          </a:xfrm>
          <a:prstGeom prst="rect">
            <a:avLst/>
          </a:prstGeom>
          <a:noFill/>
          <a:ln>
            <a:noFill/>
          </a:ln>
        </p:spPr>
        <p:txBody>
          <a:bodyPr spcFirstLastPara="1" wrap="square" lIns="91425" tIns="45700" rIns="91425" bIns="45700" anchor="ctr" anchorCtr="0">
            <a:normAutofit/>
          </a:bodyPr>
          <a:lstStyle/>
          <a:p>
            <a:pPr marL="0" marR="0" lvl="0" indent="0" algn="ctr" rtl="0">
              <a:lnSpc>
                <a:spcPct val="100000"/>
              </a:lnSpc>
              <a:spcBef>
                <a:spcPts val="0"/>
              </a:spcBef>
              <a:spcAft>
                <a:spcPts val="0"/>
              </a:spcAft>
              <a:buClr>
                <a:srgbClr val="C00000"/>
              </a:buClr>
              <a:buSzPct val="100000"/>
              <a:buFont typeface="Times New Roman" panose="02020603050405020304"/>
              <a:buNone/>
            </a:pPr>
            <a:r>
              <a:rPr lang="en-US" sz="4400" b="1" i="0" u="none" strike="noStrike" cap="none" dirty="0">
                <a:solidFill>
                  <a:srgbClr val="C00000"/>
                </a:solidFill>
                <a:latin typeface="Times New Roman" panose="02020603050405020304"/>
                <a:ea typeface="Times New Roman" panose="02020603050405020304"/>
                <a:cs typeface="Times New Roman" panose="02020603050405020304"/>
                <a:sym typeface="Times New Roman" panose="02020603050405020304"/>
              </a:rPr>
              <a:t>Career </a:t>
            </a:r>
            <a:r>
              <a:rPr lang="en-US" sz="4400" b="1" i="0" u="none" strike="noStrike" cap="none" dirty="0" smtClean="0">
                <a:solidFill>
                  <a:srgbClr val="C00000"/>
                </a:solidFill>
                <a:latin typeface="Times New Roman" panose="02020603050405020304"/>
                <a:ea typeface="Times New Roman" panose="02020603050405020304"/>
                <a:cs typeface="Times New Roman" panose="02020603050405020304"/>
                <a:sym typeface="Times New Roman" panose="02020603050405020304"/>
              </a:rPr>
              <a:t>Guidance</a:t>
            </a:r>
            <a:endParaRPr sz="4400" b="1" i="0" u="none" strike="noStrike" cap="none" dirty="0">
              <a:solidFill>
                <a:srgbClr val="C00000"/>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146" name="Google Shape;146;p10"/>
          <p:cNvSpPr txBox="1">
            <a:spLocks noGrp="1"/>
          </p:cNvSpPr>
          <p:nvPr>
            <p:ph type="body" idx="1"/>
          </p:nvPr>
        </p:nvSpPr>
        <p:spPr>
          <a:xfrm>
            <a:off x="628650" y="1309688"/>
            <a:ext cx="7886700" cy="4867275"/>
          </a:xfrm>
          <a:prstGeom prst="rect">
            <a:avLst/>
          </a:prstGeom>
          <a:noFill/>
          <a:ln>
            <a:noFill/>
          </a:ln>
        </p:spPr>
        <p:txBody>
          <a:bodyPr spcFirstLastPara="1" wrap="square" lIns="91425" tIns="45700" rIns="91425" bIns="45700" anchor="t" anchorCtr="0">
            <a:normAutofit fontScale="92500"/>
          </a:bodyPr>
          <a:lstStyle/>
          <a:p>
            <a:pPr marL="0" marR="0" lvl="0" indent="0" algn="l" rtl="0">
              <a:lnSpc>
                <a:spcPct val="100000"/>
              </a:lnSpc>
              <a:spcBef>
                <a:spcPts val="0"/>
              </a:spcBef>
              <a:spcAft>
                <a:spcPts val="0"/>
              </a:spcAft>
              <a:buClr>
                <a:srgbClr val="0070C0"/>
              </a:buClr>
              <a:buSzPts val="3600"/>
              <a:buFont typeface="Arial" panose="020B0604020202020204"/>
              <a:buNone/>
            </a:pPr>
            <a:r>
              <a:rPr lang="en-US" sz="3600" b="1" dirty="0">
                <a:solidFill>
                  <a:srgbClr val="0070C0"/>
                </a:solidFill>
              </a:rPr>
              <a:t>Activity 2: </a:t>
            </a:r>
            <a:r>
              <a:rPr lang="en-US" sz="3600" b="1" i="0" u="none" strike="noStrike" cap="none" dirty="0">
                <a:solidFill>
                  <a:srgbClr val="0070C0"/>
                </a:solidFill>
                <a:latin typeface="Times New Roman" panose="02020603050405020304"/>
                <a:ea typeface="Times New Roman" panose="02020603050405020304"/>
                <a:cs typeface="Times New Roman" panose="02020603050405020304"/>
                <a:sym typeface="Times New Roman" panose="02020603050405020304"/>
              </a:rPr>
              <a:t>Think, pair and share</a:t>
            </a:r>
            <a:endParaRPr sz="3600" b="1" i="0" u="none" strike="noStrike" cap="none" dirty="0">
              <a:solidFill>
                <a:srgbClr val="0070C0"/>
              </a:solidFill>
              <a:latin typeface="Times New Roman" panose="02020603050405020304"/>
              <a:ea typeface="Times New Roman" panose="02020603050405020304"/>
              <a:cs typeface="Times New Roman" panose="02020603050405020304"/>
              <a:sym typeface="Times New Roman" panose="02020603050405020304"/>
            </a:endParaRPr>
          </a:p>
          <a:p>
            <a:pPr marL="0" lvl="0" indent="0" algn="just">
              <a:lnSpc>
                <a:spcPct val="115000"/>
              </a:lnSpc>
              <a:spcBef>
                <a:spcPts val="0"/>
              </a:spcBef>
              <a:buSzPts val="3200"/>
              <a:buNone/>
            </a:pPr>
            <a:r>
              <a:rPr lang="en-US" dirty="0"/>
              <a:t>a)What is your understanding of career guidance?</a:t>
            </a:r>
          </a:p>
          <a:p>
            <a:pPr marL="0" lvl="0" indent="0" algn="just">
              <a:lnSpc>
                <a:spcPct val="115000"/>
              </a:lnSpc>
              <a:spcBef>
                <a:spcPts val="1000"/>
              </a:spcBef>
              <a:buSzPts val="3200"/>
              <a:buNone/>
            </a:pPr>
            <a:r>
              <a:rPr lang="en-US" dirty="0"/>
              <a:t>b)Discuss the importance of career guidance to the learners.</a:t>
            </a:r>
          </a:p>
          <a:p>
            <a:pPr marL="0" lvl="0" indent="0" algn="just">
              <a:lnSpc>
                <a:spcPct val="115000"/>
              </a:lnSpc>
              <a:spcBef>
                <a:spcPts val="1000"/>
              </a:spcBef>
              <a:buNone/>
            </a:pPr>
            <a:r>
              <a:rPr lang="en-US" dirty="0"/>
              <a:t>c)What careers are associated with the following subjects: </a:t>
            </a:r>
          </a:p>
          <a:p>
            <a:pPr lvl="0" indent="-419100" algn="just">
              <a:lnSpc>
                <a:spcPct val="115000"/>
              </a:lnSpc>
              <a:spcBef>
                <a:spcPts val="1000"/>
              </a:spcBef>
              <a:buSzPts val="3000"/>
              <a:buFont typeface="Times New Roman" panose="02020603050405020304"/>
              <a:buChar char="●"/>
            </a:pPr>
            <a:r>
              <a:rPr lang="en-US" sz="3000" dirty="0"/>
              <a:t>Pre-technical Studies</a:t>
            </a:r>
          </a:p>
          <a:p>
            <a:pPr lvl="0" indent="-419100" algn="just">
              <a:lnSpc>
                <a:spcPct val="115000"/>
              </a:lnSpc>
              <a:spcBef>
                <a:spcPts val="0"/>
              </a:spcBef>
              <a:buSzPts val="3000"/>
              <a:buFont typeface="Times New Roman" panose="02020603050405020304"/>
              <a:buChar char="●"/>
            </a:pPr>
            <a:r>
              <a:rPr lang="en-US" sz="3000" dirty="0"/>
              <a:t>Agriculture and Nutrition</a:t>
            </a:r>
            <a:r>
              <a:rPr lang="en-US" dirty="0" smtClean="0"/>
              <a:t>?</a:t>
            </a:r>
            <a:endParaRPr sz="3200" b="1" i="0" u="none" strike="noStrike" cap="none" dirty="0">
              <a:solidFill>
                <a:schemeClr val="dk1"/>
              </a:solidFill>
              <a:latin typeface="EB Garamond"/>
              <a:ea typeface="EB Garamond"/>
              <a:cs typeface="EB Garamond"/>
              <a:sym typeface="EB Garamond"/>
            </a:endParaRPr>
          </a:p>
          <a:p>
            <a:pPr marL="342900" marR="0" lvl="0" indent="-139700" algn="l" rtl="0">
              <a:lnSpc>
                <a:spcPct val="100000"/>
              </a:lnSpc>
              <a:spcBef>
                <a:spcPts val="640"/>
              </a:spcBef>
              <a:spcAft>
                <a:spcPts val="0"/>
              </a:spcAft>
              <a:buClr>
                <a:schemeClr val="dk1"/>
              </a:buClr>
              <a:buSzPts val="3200"/>
              <a:buFont typeface="Arial" panose="020B0604020202020204"/>
              <a:buNone/>
            </a:pPr>
            <a:endParaRPr sz="3200" b="1" i="0" u="none" strike="noStrike" cap="none" dirty="0">
              <a:solidFill>
                <a:schemeClr val="dk1"/>
              </a:solidFill>
              <a:latin typeface="EB Garamond"/>
              <a:ea typeface="EB Garamond"/>
              <a:cs typeface="EB Garamond"/>
              <a:sym typeface="EB Garamon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11"/>
          <p:cNvSpPr txBox="1">
            <a:spLocks noGrp="1"/>
          </p:cNvSpPr>
          <p:nvPr>
            <p:ph type="title"/>
          </p:nvPr>
        </p:nvSpPr>
        <p:spPr>
          <a:xfrm>
            <a:off x="262890" y="237995"/>
            <a:ext cx="4747521" cy="63513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b="1" dirty="0">
                <a:solidFill>
                  <a:srgbClr val="C00000"/>
                </a:solidFill>
                <a:latin typeface="Times New Roman" panose="02020603050405020304"/>
                <a:ea typeface="Times New Roman" panose="02020603050405020304"/>
                <a:cs typeface="Times New Roman" panose="02020603050405020304"/>
                <a:sym typeface="Times New Roman" panose="02020603050405020304"/>
              </a:rPr>
              <a:t>Career Guidance</a:t>
            </a:r>
            <a:endParaRPr b="1" dirty="0">
              <a:solidFill>
                <a:srgbClr val="C00000"/>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153" name="Google Shape;153;p11"/>
          <p:cNvSpPr txBox="1">
            <a:spLocks noGrp="1"/>
          </p:cNvSpPr>
          <p:nvPr>
            <p:ph type="body" idx="1"/>
          </p:nvPr>
        </p:nvSpPr>
        <p:spPr>
          <a:xfrm>
            <a:off x="0" y="960807"/>
            <a:ext cx="8613900" cy="6026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640"/>
              </a:spcBef>
              <a:spcAft>
                <a:spcPts val="0"/>
              </a:spcAft>
              <a:buNone/>
            </a:pPr>
            <a:r>
              <a:rPr lang="en-US" sz="2400" dirty="0"/>
              <a:t>Involves providing information and engaging learners in activities</a:t>
            </a:r>
            <a:r>
              <a:rPr lang="en-US" sz="2200" dirty="0"/>
              <a:t>:</a:t>
            </a:r>
            <a:endParaRPr sz="2200" dirty="0"/>
          </a:p>
          <a:p>
            <a:pPr marL="495300" lvl="0" indent="-457200" algn="l" rtl="0">
              <a:spcBef>
                <a:spcPts val="640"/>
              </a:spcBef>
              <a:spcAft>
                <a:spcPts val="0"/>
              </a:spcAft>
              <a:buSzPts val="3000"/>
              <a:buFont typeface="Wingdings" pitchFamily="2" charset="2"/>
              <a:buChar char="ü"/>
            </a:pPr>
            <a:r>
              <a:rPr lang="en-US" sz="2800" dirty="0"/>
              <a:t>to</a:t>
            </a:r>
            <a:r>
              <a:rPr lang="en-US" sz="2400" dirty="0" smtClean="0"/>
              <a:t> </a:t>
            </a:r>
            <a:r>
              <a:rPr lang="en-US" sz="2400" dirty="0"/>
              <a:t>help them to make </a:t>
            </a:r>
            <a:r>
              <a:rPr lang="en-US" sz="2800" dirty="0"/>
              <a:t>educational, training and occupational choices and to manage their careers. </a:t>
            </a:r>
          </a:p>
          <a:p>
            <a:pPr marL="495300" lvl="0" indent="-457200" algn="l" rtl="0">
              <a:spcBef>
                <a:spcPts val="640"/>
              </a:spcBef>
              <a:spcAft>
                <a:spcPts val="0"/>
              </a:spcAft>
              <a:buSzPts val="3000"/>
              <a:buFont typeface="Wingdings" pitchFamily="2" charset="2"/>
              <a:buChar char="ü"/>
            </a:pPr>
            <a:r>
              <a:rPr lang="en-US" sz="2400" dirty="0" smtClean="0"/>
              <a:t>about </a:t>
            </a:r>
            <a:r>
              <a:rPr lang="en-US" sz="2400" dirty="0"/>
              <a:t>the labor market, educational and employment opportunities and makes it accessible by organizing it, systematizing it and having it available when and where people need it. </a:t>
            </a:r>
          </a:p>
          <a:p>
            <a:pPr marL="0" marR="0" lvl="0" indent="0" algn="l" rtl="0">
              <a:lnSpc>
                <a:spcPct val="100000"/>
              </a:lnSpc>
              <a:spcBef>
                <a:spcPts val="480"/>
              </a:spcBef>
              <a:spcAft>
                <a:spcPts val="0"/>
              </a:spcAft>
              <a:buClr>
                <a:schemeClr val="dk1"/>
              </a:buClr>
              <a:buSzPts val="2400"/>
              <a:buFont typeface="Arial" panose="020B0604020202020204"/>
              <a:buNone/>
            </a:pPr>
            <a:endParaRPr sz="2400" b="0" i="0" u="none" strike="noStrike" cap="none" dirty="0">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Cont</a:t>
            </a:r>
            <a:r>
              <a:rPr lang="en-US" dirty="0" smtClean="0"/>
              <a:t>…..</a:t>
            </a:r>
            <a:endParaRPr lang="en-US" dirty="0"/>
          </a:p>
        </p:txBody>
      </p:sp>
      <p:sp>
        <p:nvSpPr>
          <p:cNvPr id="3" name="Text Placeholder 2"/>
          <p:cNvSpPr>
            <a:spLocks noGrp="1"/>
          </p:cNvSpPr>
          <p:nvPr>
            <p:ph type="body" idx="1"/>
          </p:nvPr>
        </p:nvSpPr>
        <p:spPr/>
        <p:txBody>
          <a:bodyPr/>
          <a:lstStyle/>
          <a:p>
            <a:pPr marL="495300" lvl="0" indent="-457200">
              <a:spcBef>
                <a:spcPts val="640"/>
              </a:spcBef>
              <a:buSzPts val="3000"/>
              <a:buFont typeface="Wingdings" pitchFamily="2" charset="2"/>
              <a:buChar char="ü"/>
            </a:pPr>
            <a:r>
              <a:rPr lang="en-US" dirty="0"/>
              <a:t>to assist learners to reflect on their aspirations, interests, competencies, personal attributes, qualifications and abilities and to match these with available training and employment opportunities.</a:t>
            </a:r>
          </a:p>
          <a:p>
            <a:pPr marL="495300" lvl="0" indent="-457200">
              <a:spcBef>
                <a:spcPts val="640"/>
              </a:spcBef>
              <a:buSzPts val="3000"/>
              <a:buFont typeface="Wingdings" pitchFamily="2" charset="2"/>
              <a:buChar char="ü"/>
            </a:pPr>
            <a:r>
              <a:rPr lang="en-US" dirty="0"/>
              <a:t>to</a:t>
            </a:r>
            <a:r>
              <a:rPr lang="en-US" sz="3600" dirty="0"/>
              <a:t> assist them in  matching their abilities and aspirations to careers.</a:t>
            </a:r>
          </a:p>
          <a:p>
            <a:endParaRPr lang="en-US" dirty="0"/>
          </a:p>
        </p:txBody>
      </p:sp>
    </p:spTree>
    <p:extLst>
      <p:ext uri="{BB962C8B-B14F-4D97-AF65-F5344CB8AC3E}">
        <p14:creationId xmlns:p14="http://schemas.microsoft.com/office/powerpoint/2010/main" val="31027072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12"/>
          <p:cNvSpPr txBox="1">
            <a:spLocks noGrp="1"/>
          </p:cNvSpPr>
          <p:nvPr>
            <p:ph type="title"/>
          </p:nvPr>
        </p:nvSpPr>
        <p:spPr>
          <a:xfrm>
            <a:off x="255182" y="251413"/>
            <a:ext cx="6230678" cy="769314"/>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sz="3600" b="1" dirty="0">
                <a:solidFill>
                  <a:srgbClr val="C00000"/>
                </a:solidFill>
                <a:latin typeface="Times New Roman" panose="02020603050405020304"/>
                <a:ea typeface="Times New Roman" panose="02020603050405020304"/>
                <a:cs typeface="Times New Roman" panose="02020603050405020304"/>
                <a:sym typeface="Times New Roman" panose="02020603050405020304"/>
              </a:rPr>
              <a:t>Elements of Career Guidance</a:t>
            </a:r>
            <a:endParaRPr sz="3600" b="1" dirty="0">
              <a:solidFill>
                <a:srgbClr val="C00000"/>
              </a:solidFill>
              <a:latin typeface="Times New Roman" panose="02020603050405020304"/>
              <a:ea typeface="Times New Roman" panose="02020603050405020304"/>
              <a:cs typeface="Times New Roman" panose="02020603050405020304"/>
              <a:sym typeface="Times New Roman" panose="02020603050405020304"/>
            </a:endParaRPr>
          </a:p>
        </p:txBody>
      </p:sp>
      <p:pic>
        <p:nvPicPr>
          <p:cNvPr id="159" name="Google Shape;159;p12"/>
          <p:cNvPicPr preferRelativeResize="0"/>
          <p:nvPr/>
        </p:nvPicPr>
        <p:blipFill rotWithShape="1">
          <a:blip r:embed="rId3"/>
          <a:srcRect/>
          <a:stretch>
            <a:fillRect/>
          </a:stretch>
        </p:blipFill>
        <p:spPr>
          <a:xfrm>
            <a:off x="659219" y="1368425"/>
            <a:ext cx="8016948" cy="5085538"/>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13"/>
          <p:cNvSpPr txBox="1">
            <a:spLocks noGrp="1"/>
          </p:cNvSpPr>
          <p:nvPr>
            <p:ph type="title"/>
          </p:nvPr>
        </p:nvSpPr>
        <p:spPr>
          <a:xfrm>
            <a:off x="50800" y="297712"/>
            <a:ext cx="6466958" cy="744279"/>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sz="3600" b="1" dirty="0">
                <a:solidFill>
                  <a:srgbClr val="C00000"/>
                </a:solidFill>
                <a:latin typeface="Times New Roman" panose="02020603050405020304"/>
                <a:ea typeface="Times New Roman" panose="02020603050405020304"/>
                <a:cs typeface="Times New Roman" panose="02020603050405020304"/>
                <a:sym typeface="Times New Roman" panose="02020603050405020304"/>
              </a:rPr>
              <a:t>Importance of Career Guidance</a:t>
            </a:r>
            <a:endParaRPr sz="3600" b="1" dirty="0">
              <a:solidFill>
                <a:srgbClr val="C00000"/>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165" name="Google Shape;165;p13"/>
          <p:cNvSpPr txBox="1">
            <a:spLocks noGrp="1"/>
          </p:cNvSpPr>
          <p:nvPr>
            <p:ph type="body" idx="1"/>
          </p:nvPr>
        </p:nvSpPr>
        <p:spPr>
          <a:xfrm>
            <a:off x="219710" y="1252855"/>
            <a:ext cx="8699500" cy="552640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2800"/>
              <a:buNone/>
            </a:pPr>
            <a:r>
              <a:rPr lang="en-US" sz="2800" b="1" dirty="0"/>
              <a:t>1)Lifelong learning goals: </a:t>
            </a:r>
            <a:r>
              <a:rPr lang="en-US" sz="2800" dirty="0"/>
              <a:t>Combating early school drop-out and ensuring an adequate knowledge and skills base in the context of economic globalization and promoting adequate linkages between education, training and the world of work.</a:t>
            </a:r>
            <a:endParaRPr sz="2800" dirty="0"/>
          </a:p>
          <a:p>
            <a:pPr marL="0" lvl="0" indent="0" algn="l" rtl="0">
              <a:lnSpc>
                <a:spcPct val="100000"/>
              </a:lnSpc>
              <a:spcBef>
                <a:spcPts val="560"/>
              </a:spcBef>
              <a:spcAft>
                <a:spcPts val="0"/>
              </a:spcAft>
              <a:buClr>
                <a:schemeClr val="dk1"/>
              </a:buClr>
              <a:buSzPts val="2800"/>
              <a:buNone/>
            </a:pPr>
            <a:r>
              <a:rPr lang="en-US" sz="2800" b="1" dirty="0"/>
              <a:t>2)</a:t>
            </a:r>
            <a:r>
              <a:rPr lang="en-US" sz="2800" b="1" dirty="0" err="1"/>
              <a:t>Labour</a:t>
            </a:r>
            <a:r>
              <a:rPr lang="en-US" sz="2800" b="1" dirty="0"/>
              <a:t> market outcomes:</a:t>
            </a:r>
            <a:r>
              <a:rPr lang="en-US" sz="2800" dirty="0"/>
              <a:t> Reducing mismatches between supply and demand for </a:t>
            </a:r>
            <a:r>
              <a:rPr lang="en-US" sz="2800" dirty="0" err="1"/>
              <a:t>labour</a:t>
            </a:r>
            <a:r>
              <a:rPr lang="en-US" sz="2800" dirty="0"/>
              <a:t>, dealing with unemployment and improving </a:t>
            </a:r>
            <a:r>
              <a:rPr lang="en-US" sz="2800" dirty="0" err="1"/>
              <a:t>labour</a:t>
            </a:r>
            <a:r>
              <a:rPr lang="en-US" sz="2800" dirty="0"/>
              <a:t> mobility.</a:t>
            </a:r>
            <a:endParaRPr sz="2800" dirty="0"/>
          </a:p>
          <a:p>
            <a:pPr marL="0" lvl="0" indent="0" algn="l" rtl="0">
              <a:lnSpc>
                <a:spcPct val="100000"/>
              </a:lnSpc>
              <a:spcBef>
                <a:spcPts val="560"/>
              </a:spcBef>
              <a:spcAft>
                <a:spcPts val="0"/>
              </a:spcAft>
              <a:buClr>
                <a:schemeClr val="dk1"/>
              </a:buClr>
              <a:buSzPts val="2800"/>
              <a:buNone/>
            </a:pPr>
            <a:r>
              <a:rPr lang="en-US" sz="2800" b="1" dirty="0"/>
              <a:t>3)Social equity and social inclusion goals:</a:t>
            </a:r>
            <a:r>
              <a:rPr lang="en-US" sz="2800" dirty="0"/>
              <a:t> Promoting reintegration of marginalized groups </a:t>
            </a:r>
            <a:r>
              <a:rPr lang="en-US" sz="2800" dirty="0">
                <a:solidFill>
                  <a:srgbClr val="FF0000"/>
                </a:solidFill>
              </a:rPr>
              <a:t>and persons with disabilities</a:t>
            </a:r>
            <a:r>
              <a:rPr lang="en-US" sz="2800" dirty="0"/>
              <a:t> into education, training and employment sector.</a:t>
            </a:r>
            <a:endParaRPr sz="28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g2cb2f5e63f3_0_6"/>
          <p:cNvSpPr txBox="1">
            <a:spLocks noGrp="1"/>
          </p:cNvSpPr>
          <p:nvPr>
            <p:ph type="title"/>
          </p:nvPr>
        </p:nvSpPr>
        <p:spPr>
          <a:xfrm>
            <a:off x="457200" y="1646237"/>
            <a:ext cx="8229600" cy="2700295"/>
          </a:xfrm>
          <a:prstGeom prst="rect">
            <a:avLst/>
          </a:prstGeom>
        </p:spPr>
        <p:txBody>
          <a:bodyPr spcFirstLastPara="1" wrap="square" lIns="91425" tIns="45700" rIns="91425" bIns="45700" anchor="ctr" anchorCtr="0">
            <a:noAutofit/>
          </a:bodyPr>
          <a:lstStyle/>
          <a:p>
            <a:r>
              <a:rPr lang="en-US" dirty="0" smtClean="0"/>
              <a:t>Activity 3:</a:t>
            </a:r>
            <a:r>
              <a:rPr lang="en-US" dirty="0"/>
              <a:t/>
            </a:r>
            <a:br>
              <a:rPr lang="en-US" dirty="0"/>
            </a:br>
            <a:r>
              <a:rPr lang="en-US" dirty="0" smtClean="0">
                <a:solidFill>
                  <a:schemeClr val="tx1"/>
                </a:solidFill>
              </a:rPr>
              <a:t>How </a:t>
            </a:r>
            <a:r>
              <a:rPr lang="en-US" dirty="0">
                <a:solidFill>
                  <a:schemeClr val="tx1"/>
                </a:solidFill>
              </a:rPr>
              <a:t>can you establish an effective career guidance in your school?</a:t>
            </a:r>
          </a:p>
        </p:txBody>
      </p:sp>
      <p:sp>
        <p:nvSpPr>
          <p:cNvPr id="172" name="Google Shape;172;g2cb2f5e63f3_0_6"/>
          <p:cNvSpPr txBox="1">
            <a:spLocks noGrp="1"/>
          </p:cNvSpPr>
          <p:nvPr>
            <p:ph type="body" idx="1"/>
          </p:nvPr>
        </p:nvSpPr>
        <p:spPr>
          <a:xfrm>
            <a:off x="457200" y="1600202"/>
            <a:ext cx="8229600" cy="45261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dirty="0"/>
          </a:p>
          <a:p>
            <a:pPr marL="0" lvl="0" indent="0" algn="l" rtl="0">
              <a:spcBef>
                <a:spcPts val="360"/>
              </a:spcBef>
              <a:spcAft>
                <a:spcPts val="0"/>
              </a:spcAft>
              <a:buNone/>
            </a:pPr>
            <a:endParaRP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14"/>
          <p:cNvSpPr txBox="1">
            <a:spLocks noGrp="1"/>
          </p:cNvSpPr>
          <p:nvPr>
            <p:ph type="title"/>
          </p:nvPr>
        </p:nvSpPr>
        <p:spPr>
          <a:xfrm>
            <a:off x="275573" y="308344"/>
            <a:ext cx="6350695" cy="141413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3200" b="1" dirty="0">
                <a:solidFill>
                  <a:srgbClr val="0070C0"/>
                </a:solidFill>
              </a:rPr>
              <a:t>Tips for Effective Career Guidance </a:t>
            </a:r>
            <a:br>
              <a:rPr lang="en-US" sz="3200" b="1" dirty="0">
                <a:solidFill>
                  <a:srgbClr val="0070C0"/>
                </a:solidFill>
              </a:rPr>
            </a:br>
            <a:r>
              <a:rPr lang="en-US" sz="3200" b="1" dirty="0">
                <a:solidFill>
                  <a:srgbClr val="0070C0"/>
                </a:solidFill>
              </a:rPr>
              <a:t>in Junior School </a:t>
            </a:r>
            <a:endParaRPr sz="3200" b="1" dirty="0">
              <a:solidFill>
                <a:srgbClr val="0070C0"/>
              </a:solidFill>
            </a:endParaRPr>
          </a:p>
        </p:txBody>
      </p:sp>
      <p:sp>
        <p:nvSpPr>
          <p:cNvPr id="178" name="Google Shape;178;p14"/>
          <p:cNvSpPr txBox="1">
            <a:spLocks noGrp="1"/>
          </p:cNvSpPr>
          <p:nvPr>
            <p:ph type="body" idx="1"/>
          </p:nvPr>
        </p:nvSpPr>
        <p:spPr>
          <a:xfrm>
            <a:off x="616688" y="1935126"/>
            <a:ext cx="8175522" cy="4734279"/>
          </a:xfrm>
          <a:prstGeom prst="rect">
            <a:avLst/>
          </a:prstGeom>
          <a:noFill/>
          <a:ln>
            <a:noFill/>
          </a:ln>
        </p:spPr>
        <p:txBody>
          <a:bodyPr spcFirstLastPara="1" wrap="square" lIns="91425" tIns="45700" rIns="91425" bIns="45700" anchor="t" anchorCtr="0">
            <a:noAutofit/>
          </a:bodyPr>
          <a:lstStyle/>
          <a:p>
            <a:pPr marL="342900" lvl="0" indent="-374650" algn="l" rtl="0">
              <a:spcBef>
                <a:spcPts val="0"/>
              </a:spcBef>
              <a:spcAft>
                <a:spcPts val="0"/>
              </a:spcAft>
              <a:buClr>
                <a:schemeClr val="dk1"/>
              </a:buClr>
              <a:buSzPts val="3500"/>
              <a:buChar char="•"/>
            </a:pPr>
            <a:r>
              <a:rPr lang="en-US" sz="3600" dirty="0"/>
              <a:t>Establish a Career Guidance Committee to implement and coordinate the career guidance </a:t>
            </a:r>
            <a:r>
              <a:rPr lang="en-US" sz="3600" dirty="0" err="1" smtClean="0"/>
              <a:t>programmes</a:t>
            </a:r>
            <a:endParaRPr lang="en-US" sz="3600" dirty="0" smtClean="0"/>
          </a:p>
          <a:p>
            <a:pPr marL="342900" lvl="0" indent="-374650" algn="l" rtl="0">
              <a:spcBef>
                <a:spcPts val="600"/>
              </a:spcBef>
              <a:spcAft>
                <a:spcPts val="0"/>
              </a:spcAft>
              <a:buClr>
                <a:schemeClr val="dk1"/>
              </a:buClr>
              <a:buSzPts val="3500"/>
              <a:buChar char="•"/>
            </a:pPr>
            <a:r>
              <a:rPr lang="en-US" sz="3600" dirty="0" smtClean="0"/>
              <a:t>Ensure </a:t>
            </a:r>
            <a:r>
              <a:rPr lang="en-US" sz="3600" dirty="0"/>
              <a:t>scheduling of career guidance in the school </a:t>
            </a:r>
            <a:r>
              <a:rPr lang="en-US" sz="3600" dirty="0" smtClean="0"/>
              <a:t>timetable</a:t>
            </a:r>
          </a:p>
          <a:p>
            <a:pPr marL="342900" lvl="0" indent="-374650" algn="l" rtl="0">
              <a:spcBef>
                <a:spcPts val="600"/>
              </a:spcBef>
              <a:spcAft>
                <a:spcPts val="0"/>
              </a:spcAft>
              <a:buClr>
                <a:schemeClr val="dk1"/>
              </a:buClr>
              <a:buSzPts val="3500"/>
              <a:buChar char="•"/>
            </a:pPr>
            <a:r>
              <a:rPr lang="en-US" sz="3600" dirty="0" smtClean="0"/>
              <a:t>Embrace </a:t>
            </a:r>
            <a:r>
              <a:rPr lang="en-US" sz="3600" dirty="0"/>
              <a:t>an inclusive approach by offering needs-based career guidance to all learners</a:t>
            </a:r>
            <a:r>
              <a:rPr lang="en-US" sz="4000" dirty="0"/>
              <a:t> </a:t>
            </a:r>
            <a:endParaRPr sz="40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121" y="200416"/>
            <a:ext cx="6358269" cy="1377863"/>
          </a:xfrm>
        </p:spPr>
        <p:txBody>
          <a:bodyPr/>
          <a:lstStyle/>
          <a:p>
            <a:r>
              <a:rPr lang="en-US" sz="3200" dirty="0">
                <a:solidFill>
                  <a:schemeClr val="accent4"/>
                </a:solidFill>
              </a:rPr>
              <a:t>Tips for Effective Career Guidance </a:t>
            </a:r>
            <a:br>
              <a:rPr lang="en-US" sz="3200" dirty="0">
                <a:solidFill>
                  <a:schemeClr val="accent4"/>
                </a:solidFill>
              </a:rPr>
            </a:br>
            <a:r>
              <a:rPr lang="en-US" sz="3200" dirty="0">
                <a:solidFill>
                  <a:schemeClr val="accent4"/>
                </a:solidFill>
              </a:rPr>
              <a:t>in Junior School </a:t>
            </a:r>
          </a:p>
        </p:txBody>
      </p:sp>
      <p:sp>
        <p:nvSpPr>
          <p:cNvPr id="3" name="Text Placeholder 2"/>
          <p:cNvSpPr>
            <a:spLocks noGrp="1"/>
          </p:cNvSpPr>
          <p:nvPr>
            <p:ph type="body" idx="1"/>
          </p:nvPr>
        </p:nvSpPr>
        <p:spPr>
          <a:xfrm>
            <a:off x="344466" y="1754373"/>
            <a:ext cx="7922712" cy="4338084"/>
          </a:xfrm>
        </p:spPr>
        <p:txBody>
          <a:bodyPr/>
          <a:lstStyle/>
          <a:p>
            <a:pPr marL="342900" lvl="0" indent="-374650">
              <a:spcBef>
                <a:spcPts val="600"/>
              </a:spcBef>
              <a:buSzPts val="3500"/>
            </a:pPr>
            <a:r>
              <a:rPr lang="en-US" dirty="0" smtClean="0"/>
              <a:t>Sensitize all learners on career choices based on the CBC pathways.</a:t>
            </a:r>
          </a:p>
          <a:p>
            <a:pPr marL="342900" lvl="0" indent="-374650">
              <a:spcBef>
                <a:spcPts val="600"/>
              </a:spcBef>
              <a:buSzPts val="3500"/>
            </a:pPr>
            <a:r>
              <a:rPr lang="en-US" dirty="0" smtClean="0"/>
              <a:t>involvement of parents/guardians and experts </a:t>
            </a:r>
          </a:p>
          <a:p>
            <a:pPr marL="342900" lvl="0" indent="-374650">
              <a:spcBef>
                <a:spcPts val="600"/>
              </a:spcBef>
              <a:buSzPts val="3500"/>
            </a:pPr>
            <a:r>
              <a:rPr lang="en-US" dirty="0" smtClean="0"/>
              <a:t>Expose learners in activities such as job shadowing and other experiences to nurture them into future career opportunities.</a:t>
            </a:r>
            <a:endParaRPr lang="en-US" dirty="0"/>
          </a:p>
        </p:txBody>
      </p:sp>
    </p:spTree>
    <p:extLst>
      <p:ext uri="{BB962C8B-B14F-4D97-AF65-F5344CB8AC3E}">
        <p14:creationId xmlns:p14="http://schemas.microsoft.com/office/powerpoint/2010/main" val="5524812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15"/>
          <p:cNvSpPr txBox="1">
            <a:spLocks noGrp="1"/>
          </p:cNvSpPr>
          <p:nvPr>
            <p:ph type="title"/>
          </p:nvPr>
        </p:nvSpPr>
        <p:spPr>
          <a:xfrm>
            <a:off x="1" y="250521"/>
            <a:ext cx="6463430" cy="1064712"/>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dirty="0">
                <a:solidFill>
                  <a:srgbClr val="C00000"/>
                </a:solidFill>
                <a:latin typeface="Times New Roman" panose="02020603050405020304"/>
                <a:ea typeface="Times New Roman" panose="02020603050405020304"/>
                <a:cs typeface="Times New Roman" panose="02020603050405020304"/>
                <a:sym typeface="Times New Roman" panose="02020603050405020304"/>
              </a:rPr>
              <a:t>Link between Junior School</a:t>
            </a:r>
            <a:br>
              <a:rPr lang="en-US" sz="4000" b="1" dirty="0">
                <a:solidFill>
                  <a:srgbClr val="C00000"/>
                </a:solidFill>
                <a:latin typeface="Times New Roman" panose="02020603050405020304"/>
                <a:ea typeface="Times New Roman" panose="02020603050405020304"/>
                <a:cs typeface="Times New Roman" panose="02020603050405020304"/>
                <a:sym typeface="Times New Roman" panose="02020603050405020304"/>
              </a:rPr>
            </a:br>
            <a:r>
              <a:rPr lang="en-US" sz="4000" b="1" dirty="0">
                <a:solidFill>
                  <a:srgbClr val="C00000"/>
                </a:solidFill>
                <a:latin typeface="Times New Roman" panose="02020603050405020304"/>
                <a:ea typeface="Times New Roman" panose="02020603050405020304"/>
                <a:cs typeface="Times New Roman" panose="02020603050405020304"/>
                <a:sym typeface="Times New Roman" panose="02020603050405020304"/>
              </a:rPr>
              <a:t>and Senior School in CBC </a:t>
            </a:r>
            <a:endParaRPr sz="4000" b="1" dirty="0">
              <a:solidFill>
                <a:srgbClr val="C00000"/>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184" name="Google Shape;184;p15"/>
          <p:cNvSpPr txBox="1">
            <a:spLocks noGrp="1"/>
          </p:cNvSpPr>
          <p:nvPr>
            <p:ph type="body" idx="1"/>
          </p:nvPr>
        </p:nvSpPr>
        <p:spPr>
          <a:xfrm>
            <a:off x="457200" y="1600202"/>
            <a:ext cx="8229600" cy="4526100"/>
          </a:xfrm>
          <a:prstGeom prst="rect">
            <a:avLst/>
          </a:prstGeom>
          <a:noFill/>
          <a:ln>
            <a:noFill/>
          </a:ln>
        </p:spPr>
        <p:txBody>
          <a:bodyPr spcFirstLastPara="1" wrap="square" lIns="91425" tIns="45700" rIns="91425" bIns="45700" anchor="t" anchorCtr="0">
            <a:normAutofit lnSpcReduction="10000"/>
          </a:bodyPr>
          <a:lstStyle/>
          <a:p>
            <a:pPr marL="0" marR="0" lvl="0" indent="0" algn="l" rtl="0">
              <a:lnSpc>
                <a:spcPct val="100000"/>
              </a:lnSpc>
              <a:spcBef>
                <a:spcPts val="0"/>
              </a:spcBef>
              <a:spcAft>
                <a:spcPts val="0"/>
              </a:spcAft>
              <a:buClr>
                <a:srgbClr val="0070C0"/>
              </a:buClr>
              <a:buSzPts val="3200"/>
              <a:buFont typeface="Arial" panose="020B0604020202020204"/>
              <a:buNone/>
            </a:pPr>
            <a:r>
              <a:rPr lang="en-US" sz="3200" b="1" i="0" u="none" strike="noStrike" cap="none">
                <a:solidFill>
                  <a:srgbClr val="0070C0"/>
                </a:solidFill>
                <a:latin typeface="EB Garamond"/>
                <a:ea typeface="EB Garamond"/>
                <a:cs typeface="EB Garamond"/>
                <a:sym typeface="EB Garamond"/>
              </a:rPr>
              <a:t>The Essence of JS</a:t>
            </a:r>
            <a:endParaRPr sz="3200" b="1" i="0" u="none" strike="noStrike" cap="none">
              <a:solidFill>
                <a:srgbClr val="0070C0"/>
              </a:solidFill>
              <a:latin typeface="EB Garamond"/>
              <a:ea typeface="EB Garamond"/>
              <a:cs typeface="EB Garamond"/>
              <a:sym typeface="EB Garamond"/>
            </a:endParaRPr>
          </a:p>
          <a:p>
            <a:pPr marL="811530" marR="0" lvl="1" indent="-472440" algn="l" rtl="0">
              <a:lnSpc>
                <a:spcPct val="100000"/>
              </a:lnSpc>
              <a:spcBef>
                <a:spcPts val="590"/>
              </a:spcBef>
              <a:spcAft>
                <a:spcPts val="0"/>
              </a:spcAft>
              <a:buClr>
                <a:schemeClr val="dk1"/>
              </a:buClr>
              <a:buSzPts val="3200"/>
              <a:buChar char="–"/>
            </a:pPr>
            <a:r>
              <a:rPr lang="en-US" sz="3200" b="1" i="0" u="none" strike="noStrike" cap="none">
                <a:solidFill>
                  <a:schemeClr val="dk1"/>
                </a:solidFill>
                <a:latin typeface="EB Garamond"/>
                <a:ea typeface="EB Garamond"/>
                <a:cs typeface="EB Garamond"/>
                <a:sym typeface="EB Garamond"/>
              </a:rPr>
              <a:t> </a:t>
            </a:r>
            <a:r>
              <a:rPr lang="en-US" sz="32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rPr>
              <a:t>Broad based curriculum is offered to enable the learner to explore their own interests</a:t>
            </a:r>
            <a:endParaRPr sz="32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a:p>
            <a:pPr marL="811530" marR="0" lvl="1" indent="-472440" algn="l" rtl="0">
              <a:lnSpc>
                <a:spcPct val="100000"/>
              </a:lnSpc>
              <a:spcBef>
                <a:spcPts val="590"/>
              </a:spcBef>
              <a:spcAft>
                <a:spcPts val="0"/>
              </a:spcAft>
              <a:buClr>
                <a:schemeClr val="dk1"/>
              </a:buClr>
              <a:buSzPts val="3200"/>
              <a:buChar char="–"/>
            </a:pPr>
            <a:r>
              <a:rPr lang="en-US" sz="32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rPr>
              <a:t>Discover  their own  potential </a:t>
            </a:r>
            <a:endParaRPr sz="32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a:p>
            <a:pPr marL="811530" marR="0" lvl="1" indent="-472440" algn="l" rtl="0">
              <a:lnSpc>
                <a:spcPct val="100000"/>
              </a:lnSpc>
              <a:spcBef>
                <a:spcPts val="590"/>
              </a:spcBef>
              <a:spcAft>
                <a:spcPts val="0"/>
              </a:spcAft>
              <a:buClr>
                <a:schemeClr val="dk1"/>
              </a:buClr>
              <a:buSzPts val="3200"/>
              <a:buChar char="–"/>
            </a:pPr>
            <a:r>
              <a:rPr lang="en-US" sz="32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rPr>
              <a:t> Career guidance is one of the learner support programmes</a:t>
            </a:r>
            <a:endParaRPr sz="32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a:p>
            <a:pPr marL="914400" marR="0" lvl="0" indent="0" algn="l" rtl="0">
              <a:lnSpc>
                <a:spcPct val="100000"/>
              </a:lnSpc>
              <a:spcBef>
                <a:spcPts val="590"/>
              </a:spcBef>
              <a:spcAft>
                <a:spcPts val="0"/>
              </a:spcAft>
              <a:buNone/>
            </a:pPr>
            <a:endParaRPr sz="32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lnSpc>
                <a:spcPct val="100000"/>
              </a:lnSpc>
              <a:spcBef>
                <a:spcPts val="590"/>
              </a:spcBef>
              <a:spcAft>
                <a:spcPts val="0"/>
              </a:spcAft>
              <a:buClr>
                <a:schemeClr val="dk1"/>
              </a:buClr>
              <a:buSzPts val="3200"/>
              <a:buFont typeface="Arial" panose="020B0604020202020204"/>
              <a:buNone/>
            </a:pPr>
            <a:r>
              <a:rPr lang="en-US" sz="32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rPr>
              <a:t/>
            </a:r>
            <a:br>
              <a:rPr lang="en-US" sz="32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rPr>
            </a:br>
            <a:endParaRPr sz="32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3"/>
          <p:cNvSpPr txBox="1">
            <a:spLocks noGrp="1"/>
          </p:cNvSpPr>
          <p:nvPr>
            <p:ph type="title"/>
          </p:nvPr>
        </p:nvSpPr>
        <p:spPr>
          <a:xfrm>
            <a:off x="457201" y="338202"/>
            <a:ext cx="4127326" cy="107943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5400" dirty="0">
                <a:solidFill>
                  <a:srgbClr val="FF0000"/>
                </a:solidFill>
                <a:latin typeface="Times New Roman" panose="02020603050405020304"/>
                <a:ea typeface="Times New Roman" panose="02020603050405020304"/>
                <a:cs typeface="Times New Roman" panose="02020603050405020304"/>
                <a:sym typeface="Times New Roman" panose="02020603050405020304"/>
              </a:rPr>
              <a:t>Introduction</a:t>
            </a:r>
            <a:endParaRPr sz="5400" dirty="0">
              <a:solidFill>
                <a:srgbClr val="FF0000"/>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102" name="Google Shape;102;p3"/>
          <p:cNvSpPr txBox="1">
            <a:spLocks noGrp="1"/>
          </p:cNvSpPr>
          <p:nvPr>
            <p:ph type="body" idx="1"/>
          </p:nvPr>
        </p:nvSpPr>
        <p:spPr>
          <a:xfrm>
            <a:off x="457200" y="1600202"/>
            <a:ext cx="8229600" cy="452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US">
                <a:latin typeface="Times New Roman" panose="02020603050405020304"/>
                <a:ea typeface="Times New Roman" panose="02020603050405020304"/>
                <a:cs typeface="Times New Roman" panose="02020603050405020304"/>
                <a:sym typeface="Times New Roman" panose="02020603050405020304"/>
              </a:rPr>
              <a:t>In this unit, you will</a:t>
            </a:r>
            <a:r>
              <a:rPr lang="en-US"/>
              <a:t>: </a:t>
            </a:r>
          </a:p>
          <a:p>
            <a:pPr marL="342900" lvl="0" indent="-342900" algn="l" rtl="0">
              <a:lnSpc>
                <a:spcPct val="100000"/>
              </a:lnSpc>
              <a:spcBef>
                <a:spcPts val="0"/>
              </a:spcBef>
              <a:spcAft>
                <a:spcPts val="0"/>
              </a:spcAft>
              <a:buClr>
                <a:schemeClr val="dk1"/>
              </a:buClr>
              <a:buSzPts val="3200"/>
              <a:buFont typeface="Noto Sans Symbols"/>
              <a:buChar char="▪"/>
            </a:pPr>
            <a:r>
              <a:rPr lang="en-US">
                <a:latin typeface="Times New Roman" panose="02020603050405020304"/>
                <a:ea typeface="Times New Roman" panose="02020603050405020304"/>
                <a:cs typeface="Times New Roman" panose="02020603050405020304"/>
                <a:sym typeface="Times New Roman" panose="02020603050405020304"/>
              </a:rPr>
              <a:t>share experiences and enhance your knowledge and skills in providing mentorship and career guidance to learners. </a:t>
            </a:r>
            <a:endParaRPr>
              <a:latin typeface="Times New Roman" panose="02020603050405020304"/>
              <a:ea typeface="Times New Roman" panose="02020603050405020304"/>
              <a:cs typeface="Times New Roman" panose="02020603050405020304"/>
              <a:sym typeface="Times New Roman" panose="02020603050405020304"/>
            </a:endParaRPr>
          </a:p>
          <a:p>
            <a:pPr marL="342900" lvl="0" indent="-342900" algn="l" rtl="0">
              <a:lnSpc>
                <a:spcPct val="100000"/>
              </a:lnSpc>
              <a:spcBef>
                <a:spcPts val="640"/>
              </a:spcBef>
              <a:spcAft>
                <a:spcPts val="0"/>
              </a:spcAft>
              <a:buClr>
                <a:schemeClr val="dk1"/>
              </a:buClr>
              <a:buSzPts val="3200"/>
              <a:buFont typeface="Noto Sans Symbols"/>
              <a:buChar char="▪"/>
            </a:pPr>
            <a:r>
              <a:rPr lang="en-US">
                <a:latin typeface="Times New Roman" panose="02020603050405020304"/>
                <a:ea typeface="Times New Roman" panose="02020603050405020304"/>
                <a:cs typeface="Times New Roman" panose="02020603050405020304"/>
                <a:sym typeface="Times New Roman" panose="02020603050405020304"/>
              </a:rPr>
              <a:t>focus on how to encourag</a:t>
            </a:r>
            <a:r>
              <a:rPr lang="en-US"/>
              <a:t>e</a:t>
            </a:r>
            <a:r>
              <a:rPr lang="en-US">
                <a:latin typeface="Times New Roman" panose="02020603050405020304"/>
                <a:ea typeface="Times New Roman" panose="02020603050405020304"/>
                <a:cs typeface="Times New Roman" panose="02020603050405020304"/>
                <a:sym typeface="Times New Roman" panose="02020603050405020304"/>
              </a:rPr>
              <a:t> learners to pursue STEM pathway and related careers.</a:t>
            </a:r>
            <a:endParaRPr>
              <a:latin typeface="Times New Roman" panose="02020603050405020304"/>
              <a:ea typeface="Times New Roman" panose="02020603050405020304"/>
              <a:cs typeface="Times New Roman" panose="02020603050405020304"/>
              <a:sym typeface="Times New Roman" panose="02020603050405020304"/>
            </a:endParaRPr>
          </a:p>
          <a:p>
            <a:pPr marL="342900" lvl="0" indent="-342900" algn="l" rtl="0">
              <a:lnSpc>
                <a:spcPct val="100000"/>
              </a:lnSpc>
              <a:spcBef>
                <a:spcPts val="640"/>
              </a:spcBef>
              <a:spcAft>
                <a:spcPts val="0"/>
              </a:spcAft>
              <a:buClr>
                <a:schemeClr val="dk1"/>
              </a:buClr>
              <a:buSzPts val="3200"/>
              <a:buFont typeface="Noto Sans Symbols"/>
              <a:buChar char="▪"/>
            </a:pPr>
            <a:r>
              <a:rPr lang="en-US"/>
              <a:t>Discuss </a:t>
            </a:r>
            <a:r>
              <a:rPr lang="en-US">
                <a:latin typeface="Times New Roman" panose="02020603050405020304"/>
                <a:ea typeface="Times New Roman" panose="02020603050405020304"/>
                <a:cs typeface="Times New Roman" panose="02020603050405020304"/>
                <a:sym typeface="Times New Roman" panose="02020603050405020304"/>
              </a:rPr>
              <a:t>role of teachers, parents and resource persons in mentorship and career guidance of JS learners is included. </a:t>
            </a:r>
            <a:endParaRPr>
              <a:latin typeface="Times New Roman" panose="02020603050405020304"/>
              <a:ea typeface="Times New Roman" panose="02020603050405020304"/>
              <a:cs typeface="Times New Roman" panose="02020603050405020304"/>
              <a:sym typeface="Times New Roman" panose="02020603050405020304"/>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pic>
        <p:nvPicPr>
          <p:cNvPr id="189" name="Google Shape;189;p16"/>
          <p:cNvPicPr preferRelativeResize="0">
            <a:picLocks noGrp="1"/>
          </p:cNvPicPr>
          <p:nvPr>
            <p:ph type="body" idx="1"/>
          </p:nvPr>
        </p:nvPicPr>
        <p:blipFill rotWithShape="1">
          <a:blip r:embed="rId3"/>
          <a:srcRect/>
          <a:stretch>
            <a:fillRect/>
          </a:stretch>
        </p:blipFill>
        <p:spPr>
          <a:xfrm>
            <a:off x="108124" y="1419552"/>
            <a:ext cx="8432800" cy="5300662"/>
          </a:xfrm>
          <a:prstGeom prst="rect">
            <a:avLst/>
          </a:prstGeom>
          <a:noFill/>
          <a:ln>
            <a:noFill/>
          </a:ln>
        </p:spPr>
      </p:pic>
      <p:sp>
        <p:nvSpPr>
          <p:cNvPr id="190" name="Google Shape;190;p16"/>
          <p:cNvSpPr txBox="1">
            <a:spLocks noGrp="1"/>
          </p:cNvSpPr>
          <p:nvPr>
            <p:ph type="title"/>
          </p:nvPr>
        </p:nvSpPr>
        <p:spPr>
          <a:xfrm>
            <a:off x="0" y="162838"/>
            <a:ext cx="6588690" cy="1159549"/>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dirty="0">
                <a:solidFill>
                  <a:srgbClr val="C00000"/>
                </a:solidFill>
                <a:latin typeface="Times New Roman" panose="02020603050405020304"/>
                <a:ea typeface="Times New Roman" panose="02020603050405020304"/>
                <a:cs typeface="Times New Roman" panose="02020603050405020304"/>
                <a:sym typeface="Times New Roman" panose="02020603050405020304"/>
              </a:rPr>
              <a:t>Link between Junior School</a:t>
            </a:r>
            <a:br>
              <a:rPr lang="en-US" sz="4000" b="1" dirty="0">
                <a:solidFill>
                  <a:srgbClr val="C00000"/>
                </a:solidFill>
                <a:latin typeface="Times New Roman" panose="02020603050405020304"/>
                <a:ea typeface="Times New Roman" panose="02020603050405020304"/>
                <a:cs typeface="Times New Roman" panose="02020603050405020304"/>
                <a:sym typeface="Times New Roman" panose="02020603050405020304"/>
              </a:rPr>
            </a:br>
            <a:r>
              <a:rPr lang="en-US" sz="4000" b="1" dirty="0">
                <a:solidFill>
                  <a:srgbClr val="C00000"/>
                </a:solidFill>
                <a:latin typeface="Times New Roman" panose="02020603050405020304"/>
                <a:ea typeface="Times New Roman" panose="02020603050405020304"/>
                <a:cs typeface="Times New Roman" panose="02020603050405020304"/>
                <a:sym typeface="Times New Roman" panose="02020603050405020304"/>
              </a:rPr>
              <a:t>and Senior School in CBC </a:t>
            </a:r>
            <a:endParaRPr sz="4000" b="1" dirty="0">
              <a:solidFill>
                <a:srgbClr val="C00000"/>
              </a:solidFill>
              <a:latin typeface="Times New Roman" panose="02020603050405020304"/>
              <a:ea typeface="Times New Roman" panose="02020603050405020304"/>
              <a:cs typeface="Times New Roman" panose="02020603050405020304"/>
              <a:sym typeface="Times New Roman" panose="02020603050405020304"/>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17"/>
          <p:cNvSpPr txBox="1">
            <a:spLocks noGrp="1"/>
          </p:cNvSpPr>
          <p:nvPr>
            <p:ph type="title"/>
          </p:nvPr>
        </p:nvSpPr>
        <p:spPr>
          <a:xfrm>
            <a:off x="0" y="0"/>
            <a:ext cx="5949863" cy="85177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3200" b="1" dirty="0">
                <a:solidFill>
                  <a:srgbClr val="C00000"/>
                </a:solidFill>
                <a:latin typeface="Times New Roman" panose="02020603050405020304"/>
                <a:ea typeface="Times New Roman" panose="02020603050405020304"/>
                <a:cs typeface="Times New Roman" panose="02020603050405020304"/>
                <a:sym typeface="Times New Roman" panose="02020603050405020304"/>
              </a:rPr>
              <a:t>Link between Junior School </a:t>
            </a:r>
            <a:br>
              <a:rPr lang="en-US" sz="3200" b="1" dirty="0">
                <a:solidFill>
                  <a:srgbClr val="C00000"/>
                </a:solidFill>
                <a:latin typeface="Times New Roman" panose="02020603050405020304"/>
                <a:ea typeface="Times New Roman" panose="02020603050405020304"/>
                <a:cs typeface="Times New Roman" panose="02020603050405020304"/>
                <a:sym typeface="Times New Roman" panose="02020603050405020304"/>
              </a:rPr>
            </a:br>
            <a:r>
              <a:rPr lang="en-US" sz="3200" b="1" dirty="0">
                <a:solidFill>
                  <a:srgbClr val="C00000"/>
                </a:solidFill>
                <a:latin typeface="Times New Roman" panose="02020603050405020304"/>
                <a:ea typeface="Times New Roman" panose="02020603050405020304"/>
                <a:cs typeface="Times New Roman" panose="02020603050405020304"/>
                <a:sym typeface="Times New Roman" panose="02020603050405020304"/>
              </a:rPr>
              <a:t>and Senior School in CBC </a:t>
            </a:r>
            <a:endParaRPr sz="3200" b="1" dirty="0">
              <a:solidFill>
                <a:srgbClr val="C00000"/>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196" name="Google Shape;196;p17"/>
          <p:cNvSpPr txBox="1">
            <a:spLocks noGrp="1"/>
          </p:cNvSpPr>
          <p:nvPr>
            <p:ph type="body" idx="1"/>
          </p:nvPr>
        </p:nvSpPr>
        <p:spPr>
          <a:xfrm>
            <a:off x="457200" y="1066800"/>
            <a:ext cx="8229600" cy="527137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Arial" panose="020B0604020202020204"/>
              <a:buNone/>
            </a:pPr>
            <a:r>
              <a:rPr lang="en-US" sz="2800" i="0" u="none" strike="noStrike" cap="none" dirty="0">
                <a:solidFill>
                  <a:schemeClr val="dk1"/>
                </a:solidFill>
                <a:latin typeface="Times New Roman" pitchFamily="18" charset="0"/>
                <a:ea typeface="EB Garamond"/>
                <a:cs typeface="Times New Roman" pitchFamily="18" charset="0"/>
                <a:sym typeface="EB Garamond"/>
              </a:rPr>
              <a:t>B</a:t>
            </a:r>
            <a:r>
              <a:rPr lang="en-US" sz="2800" dirty="0">
                <a:latin typeface="Times New Roman" pitchFamily="18" charset="0"/>
                <a:ea typeface="EB Garamond"/>
                <a:cs typeface="Times New Roman" pitchFamily="18" charset="0"/>
                <a:sym typeface="EB Garamond"/>
              </a:rPr>
              <a:t>ECF</a:t>
            </a:r>
            <a:r>
              <a:rPr lang="en-US" sz="2800" i="0" u="none" strike="noStrike" cap="none" dirty="0">
                <a:solidFill>
                  <a:schemeClr val="dk1"/>
                </a:solidFill>
                <a:latin typeface="Times New Roman" pitchFamily="18" charset="0"/>
                <a:ea typeface="EB Garamond"/>
                <a:cs typeface="Times New Roman" pitchFamily="18" charset="0"/>
                <a:sym typeface="EB Garamond"/>
              </a:rPr>
              <a:t> proposes that 60%  of learners in SS </a:t>
            </a:r>
            <a:r>
              <a:rPr lang="en-US" sz="2800" dirty="0">
                <a:latin typeface="Times New Roman" pitchFamily="18" charset="0"/>
                <a:ea typeface="EB Garamond"/>
                <a:cs typeface="Times New Roman" pitchFamily="18" charset="0"/>
                <a:sym typeface="EB Garamond"/>
              </a:rPr>
              <a:t>to </a:t>
            </a:r>
            <a:r>
              <a:rPr lang="en-US" sz="2800" i="0" u="none" strike="noStrike" cap="none" dirty="0">
                <a:solidFill>
                  <a:schemeClr val="dk1"/>
                </a:solidFill>
                <a:latin typeface="Times New Roman" pitchFamily="18" charset="0"/>
                <a:ea typeface="EB Garamond"/>
                <a:cs typeface="Times New Roman" pitchFamily="18" charset="0"/>
                <a:sym typeface="EB Garamond"/>
              </a:rPr>
              <a:t>pursue STEM related subjects:</a:t>
            </a:r>
            <a:endParaRPr sz="2800" i="0" u="none" strike="noStrike" cap="none" dirty="0">
              <a:solidFill>
                <a:schemeClr val="dk1"/>
              </a:solidFill>
              <a:latin typeface="Times New Roman" pitchFamily="18" charset="0"/>
              <a:ea typeface="EB Garamond"/>
              <a:cs typeface="Times New Roman" pitchFamily="18" charset="0"/>
              <a:sym typeface="EB Garamond"/>
            </a:endParaRPr>
          </a:p>
          <a:p>
            <a:pPr marL="640080" marR="0" lvl="1" indent="-266700" algn="l" rtl="0">
              <a:lnSpc>
                <a:spcPct val="100000"/>
              </a:lnSpc>
              <a:spcBef>
                <a:spcPts val="480"/>
              </a:spcBef>
              <a:spcAft>
                <a:spcPts val="0"/>
              </a:spcAft>
              <a:buClr>
                <a:schemeClr val="dk1"/>
              </a:buClr>
              <a:buSzPts val="2100"/>
              <a:buChar char="–"/>
            </a:pPr>
            <a:r>
              <a:rPr lang="en-US" i="0" u="none" strike="noStrike" cap="none" dirty="0">
                <a:solidFill>
                  <a:schemeClr val="dk1"/>
                </a:solidFill>
                <a:latin typeface="Times New Roman" pitchFamily="18" charset="0"/>
                <a:ea typeface="EB Garamond"/>
                <a:cs typeface="Times New Roman" pitchFamily="18" charset="0"/>
                <a:sym typeface="EB Garamond"/>
              </a:rPr>
              <a:t> 8%- Pure Sciences core subjects are; Community service learning,  P.E., ICT optional are: Mathematics, Physics, Chemistry and Biology)</a:t>
            </a:r>
            <a:endParaRPr i="0" u="none" strike="noStrike" cap="none" dirty="0">
              <a:solidFill>
                <a:schemeClr val="dk1"/>
              </a:solidFill>
              <a:latin typeface="Times New Roman" pitchFamily="18" charset="0"/>
              <a:ea typeface="EB Garamond"/>
              <a:cs typeface="Times New Roman" pitchFamily="18" charset="0"/>
              <a:sym typeface="EB Garamond"/>
            </a:endParaRPr>
          </a:p>
          <a:p>
            <a:pPr marL="640080" marR="0" lvl="1" indent="-266700" algn="l" rtl="0">
              <a:lnSpc>
                <a:spcPct val="100000"/>
              </a:lnSpc>
              <a:spcBef>
                <a:spcPts val="480"/>
              </a:spcBef>
              <a:spcAft>
                <a:spcPts val="0"/>
              </a:spcAft>
              <a:buClr>
                <a:schemeClr val="dk1"/>
              </a:buClr>
              <a:buSzPts val="2100"/>
              <a:buChar char="–"/>
            </a:pPr>
            <a:r>
              <a:rPr lang="en-US" i="0" u="none" strike="noStrike" cap="none" dirty="0">
                <a:solidFill>
                  <a:schemeClr val="dk1"/>
                </a:solidFill>
                <a:latin typeface="Times New Roman" pitchFamily="18" charset="0"/>
                <a:ea typeface="EB Garamond"/>
                <a:cs typeface="Times New Roman" pitchFamily="18" charset="0"/>
                <a:sym typeface="EB Garamond"/>
              </a:rPr>
              <a:t>12%- Applied Sciences( Agriculture, computer science, food and nutrition and Home management) Optional are; Optional  , Agriculture ,Computer Science , Foods and Nutrition ,Home Management</a:t>
            </a:r>
            <a:endParaRPr i="0" u="none" strike="noStrike" cap="none" dirty="0">
              <a:solidFill>
                <a:schemeClr val="dk1"/>
              </a:solidFill>
              <a:latin typeface="Times New Roman" pitchFamily="18" charset="0"/>
              <a:ea typeface="EB Garamond"/>
              <a:cs typeface="Times New Roman" pitchFamily="18" charset="0"/>
              <a:sym typeface="EB Garamond"/>
            </a:endParaRPr>
          </a:p>
          <a:p>
            <a:pPr marL="0" marR="0" lvl="0" indent="0" algn="l" rtl="0">
              <a:lnSpc>
                <a:spcPct val="100000"/>
              </a:lnSpc>
              <a:spcBef>
                <a:spcPts val="480"/>
              </a:spcBef>
              <a:spcAft>
                <a:spcPts val="0"/>
              </a:spcAft>
              <a:buClr>
                <a:schemeClr val="dk1"/>
              </a:buClr>
              <a:buSzPts val="2400"/>
              <a:buFont typeface="Arial" panose="020B0604020202020204"/>
              <a:buNone/>
            </a:pPr>
            <a:r>
              <a:rPr lang="en-US" sz="2400" b="0" i="0" u="none" strike="noStrike" cap="none" dirty="0">
                <a:solidFill>
                  <a:schemeClr val="dk1"/>
                </a:solidFill>
                <a:latin typeface="Times New Roman" panose="02020603050405020304"/>
                <a:ea typeface="Times New Roman" panose="02020603050405020304"/>
                <a:cs typeface="Times New Roman" panose="02020603050405020304"/>
                <a:sym typeface="Times New Roman" panose="02020603050405020304"/>
              </a:rPr>
              <a:t/>
            </a:r>
            <a:br>
              <a:rPr lang="en-US" sz="2400" b="0" i="0" u="none" strike="noStrike" cap="none" dirty="0">
                <a:solidFill>
                  <a:schemeClr val="dk1"/>
                </a:solidFill>
                <a:latin typeface="Times New Roman" panose="02020603050405020304"/>
                <a:ea typeface="Times New Roman" panose="02020603050405020304"/>
                <a:cs typeface="Times New Roman" panose="02020603050405020304"/>
                <a:sym typeface="Times New Roman" panose="02020603050405020304"/>
              </a:rPr>
            </a:br>
            <a:endParaRPr sz="2400" b="0" i="0" u="none" strike="noStrike" cap="none" dirty="0">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rgbClr val="7030A0"/>
                </a:solidFill>
              </a:rPr>
              <a:t>Cont</a:t>
            </a:r>
            <a:r>
              <a:rPr lang="en-US" dirty="0" smtClean="0">
                <a:solidFill>
                  <a:srgbClr val="7030A0"/>
                </a:solidFill>
              </a:rPr>
              <a:t>…..</a:t>
            </a:r>
            <a:endParaRPr lang="en-US" dirty="0">
              <a:solidFill>
                <a:srgbClr val="7030A0"/>
              </a:solidFill>
            </a:endParaRPr>
          </a:p>
        </p:txBody>
      </p:sp>
      <p:sp>
        <p:nvSpPr>
          <p:cNvPr id="3" name="Text Placeholder 2"/>
          <p:cNvSpPr>
            <a:spLocks noGrp="1"/>
          </p:cNvSpPr>
          <p:nvPr>
            <p:ph type="body" idx="1"/>
          </p:nvPr>
        </p:nvSpPr>
        <p:spPr/>
        <p:txBody>
          <a:bodyPr/>
          <a:lstStyle/>
          <a:p>
            <a:pPr marL="640080" lvl="1" indent="-266700">
              <a:spcBef>
                <a:spcPts val="480"/>
              </a:spcBef>
              <a:buSzPts val="2100"/>
            </a:pPr>
            <a:r>
              <a:rPr lang="en-US" sz="3200" dirty="0">
                <a:latin typeface="Times New Roman" pitchFamily="18" charset="0"/>
                <a:ea typeface="EB Garamond"/>
                <a:cs typeface="Times New Roman" pitchFamily="18" charset="0"/>
                <a:sym typeface="EB Garamond"/>
              </a:rPr>
              <a:t>15%- Technical and Engineering (Community service </a:t>
            </a:r>
            <a:r>
              <a:rPr lang="en-US" sz="3200" dirty="0" err="1">
                <a:latin typeface="Times New Roman" pitchFamily="18" charset="0"/>
                <a:ea typeface="EB Garamond"/>
                <a:cs typeface="Times New Roman" pitchFamily="18" charset="0"/>
                <a:sym typeface="EB Garamond"/>
              </a:rPr>
              <a:t>learning,P.E</a:t>
            </a:r>
            <a:r>
              <a:rPr lang="en-US" sz="3200" dirty="0">
                <a:latin typeface="Times New Roman" pitchFamily="18" charset="0"/>
                <a:ea typeface="EB Garamond"/>
                <a:cs typeface="Times New Roman" pitchFamily="18" charset="0"/>
                <a:sym typeface="EB Garamond"/>
              </a:rPr>
              <a:t>., ICT, </a:t>
            </a:r>
            <a:r>
              <a:rPr lang="en-US" sz="3200" dirty="0" err="1">
                <a:latin typeface="Times New Roman" pitchFamily="18" charset="0"/>
                <a:ea typeface="EB Garamond"/>
                <a:cs typeface="Times New Roman" pitchFamily="18" charset="0"/>
                <a:sym typeface="EB Garamond"/>
              </a:rPr>
              <a:t>Maths</a:t>
            </a:r>
            <a:r>
              <a:rPr lang="en-US" sz="3200" dirty="0">
                <a:latin typeface="Times New Roman" pitchFamily="18" charset="0"/>
                <a:ea typeface="EB Garamond"/>
                <a:cs typeface="Times New Roman" pitchFamily="18" charset="0"/>
                <a:sym typeface="EB Garamond"/>
              </a:rPr>
              <a:t>, Physics/Physical ,sciences, Chemistry/ Biology/Biological Sciences) </a:t>
            </a:r>
          </a:p>
          <a:p>
            <a:pPr marL="640080" lvl="1" indent="-266700">
              <a:spcBef>
                <a:spcPts val="480"/>
              </a:spcBef>
              <a:buSzPts val="2100"/>
            </a:pPr>
            <a:r>
              <a:rPr lang="en-US" sz="3200" dirty="0">
                <a:latin typeface="Times New Roman" pitchFamily="18" charset="0"/>
                <a:ea typeface="EB Garamond"/>
                <a:cs typeface="Times New Roman" pitchFamily="18" charset="0"/>
                <a:sym typeface="EB Garamond"/>
              </a:rPr>
              <a:t>25%  Career and Technology Studies(Community service learning, P.E. and ICT)</a:t>
            </a:r>
          </a:p>
          <a:p>
            <a:pPr marL="457200" lvl="1" indent="0">
              <a:spcBef>
                <a:spcPts val="480"/>
              </a:spcBef>
              <a:buSzPts val="2400"/>
              <a:buNone/>
            </a:pPr>
            <a:endParaRPr lang="en-US" sz="3200" b="1" dirty="0">
              <a:latin typeface="EB Garamond"/>
              <a:ea typeface="EB Garamond"/>
              <a:cs typeface="EB Garamond"/>
              <a:sym typeface="EB Garamond"/>
            </a:endParaRPr>
          </a:p>
          <a:p>
            <a:endParaRPr lang="en-US" dirty="0"/>
          </a:p>
        </p:txBody>
      </p:sp>
    </p:spTree>
    <p:extLst>
      <p:ext uri="{BB962C8B-B14F-4D97-AF65-F5344CB8AC3E}">
        <p14:creationId xmlns:p14="http://schemas.microsoft.com/office/powerpoint/2010/main" val="9574737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18"/>
          <p:cNvSpPr txBox="1">
            <a:spLocks noGrp="1"/>
          </p:cNvSpPr>
          <p:nvPr>
            <p:ph type="title"/>
          </p:nvPr>
        </p:nvSpPr>
        <p:spPr>
          <a:xfrm>
            <a:off x="457200" y="274955"/>
            <a:ext cx="8009255" cy="76708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b="1">
                <a:solidFill>
                  <a:srgbClr val="C00000"/>
                </a:solidFill>
                <a:latin typeface="Times New Roman" panose="02020603050405020304"/>
                <a:ea typeface="Times New Roman" panose="02020603050405020304"/>
                <a:cs typeface="Times New Roman" panose="02020603050405020304"/>
                <a:sym typeface="Times New Roman" panose="02020603050405020304"/>
              </a:rPr>
              <a:t>Activity </a:t>
            </a:r>
            <a:r>
              <a:rPr lang="en-US">
                <a:solidFill>
                  <a:srgbClr val="C00000"/>
                </a:solidFill>
              </a:rPr>
              <a:t>4</a:t>
            </a:r>
            <a:endParaRPr b="1">
              <a:solidFill>
                <a:srgbClr val="C00000"/>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202" name="Google Shape;202;p18"/>
          <p:cNvSpPr txBox="1">
            <a:spLocks noGrp="1"/>
          </p:cNvSpPr>
          <p:nvPr>
            <p:ph type="body" idx="1"/>
          </p:nvPr>
        </p:nvSpPr>
        <p:spPr>
          <a:xfrm>
            <a:off x="364490" y="1383029"/>
            <a:ext cx="8322310" cy="508156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2400"/>
              <a:buNone/>
            </a:pPr>
            <a:r>
              <a:rPr lang="en-US" sz="2800" dirty="0"/>
              <a:t>1)Identify strategies and activities that can be implemented in your school by the following to enhance mentorship and career guidance of learners:</a:t>
            </a:r>
            <a:endParaRPr sz="2800" dirty="0"/>
          </a:p>
          <a:p>
            <a:pPr marL="342900" lvl="0" indent="-342900" algn="l" rtl="0">
              <a:lnSpc>
                <a:spcPct val="100000"/>
              </a:lnSpc>
              <a:spcBef>
                <a:spcPts val="480"/>
              </a:spcBef>
              <a:spcAft>
                <a:spcPts val="0"/>
              </a:spcAft>
              <a:buClr>
                <a:schemeClr val="dk1"/>
              </a:buClr>
              <a:buSzPts val="2400"/>
              <a:buChar char="•"/>
            </a:pPr>
            <a:r>
              <a:rPr lang="en-US" sz="2800" dirty="0"/>
              <a:t>Teachers</a:t>
            </a:r>
            <a:endParaRPr sz="2800" dirty="0"/>
          </a:p>
          <a:p>
            <a:pPr marL="342900" lvl="0" indent="-342900" algn="l" rtl="0">
              <a:lnSpc>
                <a:spcPct val="100000"/>
              </a:lnSpc>
              <a:spcBef>
                <a:spcPts val="480"/>
              </a:spcBef>
              <a:spcAft>
                <a:spcPts val="0"/>
              </a:spcAft>
              <a:buClr>
                <a:schemeClr val="dk1"/>
              </a:buClr>
              <a:buSzPts val="2400"/>
              <a:buChar char="•"/>
            </a:pPr>
            <a:r>
              <a:rPr lang="en-US" sz="2800" dirty="0"/>
              <a:t>School leadership</a:t>
            </a:r>
            <a:endParaRPr sz="2800" dirty="0"/>
          </a:p>
          <a:p>
            <a:pPr marL="342900" lvl="0" indent="-342900" algn="l" rtl="0">
              <a:lnSpc>
                <a:spcPct val="100000"/>
              </a:lnSpc>
              <a:spcBef>
                <a:spcPts val="480"/>
              </a:spcBef>
              <a:spcAft>
                <a:spcPts val="0"/>
              </a:spcAft>
              <a:buClr>
                <a:schemeClr val="dk1"/>
              </a:buClr>
              <a:buSzPts val="2400"/>
              <a:buChar char="•"/>
            </a:pPr>
            <a:r>
              <a:rPr lang="en-US" sz="2800" dirty="0"/>
              <a:t>Parents</a:t>
            </a:r>
            <a:endParaRPr sz="2800" dirty="0"/>
          </a:p>
          <a:p>
            <a:pPr marL="342900" lvl="0" indent="-342900" algn="l" rtl="0">
              <a:lnSpc>
                <a:spcPct val="100000"/>
              </a:lnSpc>
              <a:spcBef>
                <a:spcPts val="480"/>
              </a:spcBef>
              <a:spcAft>
                <a:spcPts val="0"/>
              </a:spcAft>
              <a:buClr>
                <a:schemeClr val="dk1"/>
              </a:buClr>
              <a:buSzPts val="2400"/>
              <a:buChar char="•"/>
            </a:pPr>
            <a:r>
              <a:rPr lang="en-US" sz="2800" dirty="0"/>
              <a:t>Resource persons.</a:t>
            </a:r>
            <a:endParaRPr sz="2800" dirty="0"/>
          </a:p>
          <a:p>
            <a:pPr marL="0" lvl="0" indent="0" algn="l" rtl="0">
              <a:lnSpc>
                <a:spcPct val="100000"/>
              </a:lnSpc>
              <a:spcBef>
                <a:spcPts val="480"/>
              </a:spcBef>
              <a:spcAft>
                <a:spcPts val="0"/>
              </a:spcAft>
              <a:buClr>
                <a:schemeClr val="dk1"/>
              </a:buClr>
              <a:buSzPts val="2400"/>
              <a:buNone/>
            </a:pPr>
            <a:r>
              <a:rPr lang="en-US" sz="2800" dirty="0"/>
              <a:t>2)What strategies and activities discussed under (1) can be implemented in your school to enhance learners interest in Pre-technical Studies and Agriculture and Nutrition subjects?</a:t>
            </a:r>
            <a:endParaRPr sz="2800" dirty="0"/>
          </a:p>
          <a:p>
            <a:pPr marL="0" lvl="0" indent="0" algn="l" rtl="0">
              <a:lnSpc>
                <a:spcPct val="100000"/>
              </a:lnSpc>
              <a:spcBef>
                <a:spcPts val="480"/>
              </a:spcBef>
              <a:spcAft>
                <a:spcPts val="0"/>
              </a:spcAft>
              <a:buClr>
                <a:schemeClr val="dk1"/>
              </a:buClr>
              <a:buSzPts val="2400"/>
              <a:buNone/>
            </a:pPr>
            <a:endParaRPr sz="28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19"/>
          <p:cNvSpPr txBox="1">
            <a:spLocks noGrp="1"/>
          </p:cNvSpPr>
          <p:nvPr>
            <p:ph type="title"/>
          </p:nvPr>
        </p:nvSpPr>
        <p:spPr>
          <a:xfrm>
            <a:off x="-570865"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b="1">
                <a:solidFill>
                  <a:srgbClr val="FF0000"/>
                </a:solidFill>
              </a:rPr>
              <a:t>Strategies and Activities</a:t>
            </a:r>
            <a:r>
              <a:rPr lang="en-US"/>
              <a:t>:</a:t>
            </a:r>
          </a:p>
        </p:txBody>
      </p:sp>
      <p:sp>
        <p:nvSpPr>
          <p:cNvPr id="208" name="Google Shape;208;p19"/>
          <p:cNvSpPr txBox="1">
            <a:spLocks noGrp="1"/>
          </p:cNvSpPr>
          <p:nvPr>
            <p:ph type="body" idx="1"/>
          </p:nvPr>
        </p:nvSpPr>
        <p:spPr>
          <a:xfrm>
            <a:off x="457200" y="1600202"/>
            <a:ext cx="8229600" cy="4526100"/>
          </a:xfrm>
          <a:prstGeom prst="rect">
            <a:avLst/>
          </a:prstGeom>
          <a:noFill/>
          <a:ln>
            <a:noFill/>
          </a:ln>
        </p:spPr>
        <p:txBody>
          <a:bodyPr spcFirstLastPara="1" wrap="square" lIns="91425" tIns="45700" rIns="91425" bIns="45700" anchor="t" anchorCtr="0">
            <a:noAutofit/>
          </a:bodyPr>
          <a:lstStyle/>
          <a:p>
            <a:pPr marL="342900" marR="0" lvl="0" indent="-330200" algn="l" rtl="0">
              <a:lnSpc>
                <a:spcPct val="100000"/>
              </a:lnSpc>
              <a:spcBef>
                <a:spcPts val="0"/>
              </a:spcBef>
              <a:spcAft>
                <a:spcPts val="0"/>
              </a:spcAft>
              <a:buClr>
                <a:schemeClr val="dk1"/>
              </a:buClr>
              <a:buSzPts val="3400"/>
              <a:buChar char="•"/>
            </a:pPr>
            <a:r>
              <a:rPr lang="en-US" sz="3000" i="0" u="none" strike="noStrike" cap="none">
                <a:solidFill>
                  <a:schemeClr val="dk1"/>
                </a:solidFill>
                <a:latin typeface="EB Garamond"/>
                <a:ea typeface="EB Garamond"/>
                <a:cs typeface="EB Garamond"/>
                <a:sym typeface="EB Garamond"/>
              </a:rPr>
              <a:t>Establish a Career Guidance Committee to implement and coordinate the career guidance programmes</a:t>
            </a:r>
            <a:endParaRPr sz="3000" i="0" u="none" strike="noStrike" cap="none">
              <a:solidFill>
                <a:schemeClr val="dk1"/>
              </a:solidFill>
              <a:latin typeface="EB Garamond"/>
              <a:ea typeface="EB Garamond"/>
              <a:cs typeface="EB Garamond"/>
              <a:sym typeface="EB Garamond"/>
            </a:endParaRPr>
          </a:p>
          <a:p>
            <a:pPr marL="342900" marR="0" lvl="0" indent="-330200" algn="l" rtl="0">
              <a:lnSpc>
                <a:spcPct val="100000"/>
              </a:lnSpc>
              <a:spcBef>
                <a:spcPts val="720"/>
              </a:spcBef>
              <a:spcAft>
                <a:spcPts val="0"/>
              </a:spcAft>
              <a:buClr>
                <a:schemeClr val="dk1"/>
              </a:buClr>
              <a:buSzPts val="3400"/>
              <a:buChar char="•"/>
            </a:pPr>
            <a:r>
              <a:rPr lang="en-US" sz="3000" i="0" u="none" strike="noStrike" cap="none">
                <a:solidFill>
                  <a:schemeClr val="dk1"/>
                </a:solidFill>
                <a:latin typeface="EB Garamond"/>
                <a:ea typeface="EB Garamond"/>
                <a:cs typeface="EB Garamond"/>
                <a:sym typeface="EB Garamond"/>
              </a:rPr>
              <a:t>Ensure inclusion of career guidance in the school timetable</a:t>
            </a:r>
            <a:endParaRPr sz="3000" i="0" u="none" strike="noStrike" cap="none">
              <a:solidFill>
                <a:schemeClr val="dk1"/>
              </a:solidFill>
              <a:latin typeface="EB Garamond"/>
              <a:ea typeface="EB Garamond"/>
              <a:cs typeface="EB Garamond"/>
              <a:sym typeface="EB Garamond"/>
            </a:endParaRPr>
          </a:p>
          <a:p>
            <a:pPr marL="342900" marR="0" lvl="0" indent="-330200" algn="l" rtl="0">
              <a:lnSpc>
                <a:spcPct val="100000"/>
              </a:lnSpc>
              <a:spcBef>
                <a:spcPts val="720"/>
              </a:spcBef>
              <a:spcAft>
                <a:spcPts val="0"/>
              </a:spcAft>
              <a:buClr>
                <a:schemeClr val="dk1"/>
              </a:buClr>
              <a:buSzPts val="3400"/>
              <a:buChar char="•"/>
            </a:pPr>
            <a:r>
              <a:rPr lang="en-US" sz="3000" i="0" u="none" strike="noStrike" cap="none">
                <a:solidFill>
                  <a:schemeClr val="dk1"/>
                </a:solidFill>
                <a:latin typeface="EB Garamond"/>
                <a:ea typeface="EB Garamond"/>
                <a:cs typeface="EB Garamond"/>
                <a:sym typeface="EB Garamond"/>
              </a:rPr>
              <a:t>Offer needs-based career guidance to all learners.</a:t>
            </a:r>
            <a:endParaRPr sz="3000" i="0" u="none" strike="noStrike" cap="none">
              <a:solidFill>
                <a:schemeClr val="dk1"/>
              </a:solidFill>
              <a:latin typeface="EB Garamond"/>
              <a:ea typeface="EB Garamond"/>
              <a:cs typeface="EB Garamond"/>
              <a:sym typeface="EB Garamond"/>
            </a:endParaRPr>
          </a:p>
          <a:p>
            <a:pPr marL="342900" marR="0" lvl="0" indent="-330200" algn="l" rtl="0">
              <a:lnSpc>
                <a:spcPct val="100000"/>
              </a:lnSpc>
              <a:spcBef>
                <a:spcPts val="720"/>
              </a:spcBef>
              <a:spcAft>
                <a:spcPts val="0"/>
              </a:spcAft>
              <a:buClr>
                <a:schemeClr val="dk1"/>
              </a:buClr>
              <a:buSzPts val="3400"/>
              <a:buChar char="•"/>
            </a:pPr>
            <a:r>
              <a:rPr lang="en-US" sz="3000" i="0" u="none" strike="noStrike" cap="none">
                <a:solidFill>
                  <a:schemeClr val="dk1"/>
                </a:solidFill>
                <a:latin typeface="EB Garamond"/>
                <a:ea typeface="EB Garamond"/>
                <a:cs typeface="EB Garamond"/>
                <a:sym typeface="EB Garamond"/>
              </a:rPr>
              <a:t>Sensitize all learners on career choices based on the CBC pathways.</a:t>
            </a:r>
            <a:endParaRPr sz="3000" i="0" u="none" strike="noStrike" cap="none">
              <a:solidFill>
                <a:schemeClr val="dk1"/>
              </a:solidFill>
              <a:latin typeface="EB Garamond"/>
              <a:ea typeface="EB Garamond"/>
              <a:cs typeface="EB Garamond"/>
              <a:sym typeface="EB Garamond"/>
            </a:endParaRPr>
          </a:p>
          <a:p>
            <a:pPr marL="0" marR="0" lvl="0" indent="0" algn="l" rtl="0">
              <a:lnSpc>
                <a:spcPct val="100000"/>
              </a:lnSpc>
              <a:spcBef>
                <a:spcPts val="720"/>
              </a:spcBef>
              <a:spcAft>
                <a:spcPts val="0"/>
              </a:spcAft>
              <a:buClr>
                <a:schemeClr val="dk1"/>
              </a:buClr>
              <a:buSzPts val="3600"/>
              <a:buFont typeface="Arial" panose="020B0604020202020204"/>
              <a:buNone/>
            </a:pPr>
            <a:endParaRPr b="1" i="0" u="none" strike="noStrike" cap="none">
              <a:solidFill>
                <a:schemeClr val="dk1"/>
              </a:solidFill>
              <a:latin typeface="EB Garamond"/>
              <a:ea typeface="EB Garamond"/>
              <a:cs typeface="EB Garamond"/>
              <a:sym typeface="EB Garamond"/>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20"/>
          <p:cNvSpPr txBox="1">
            <a:spLocks noGrp="1"/>
          </p:cNvSpPr>
          <p:nvPr>
            <p:ph type="title"/>
          </p:nvPr>
        </p:nvSpPr>
        <p:spPr>
          <a:xfrm>
            <a:off x="100207" y="0"/>
            <a:ext cx="6263015" cy="1290181"/>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C00000"/>
              </a:buClr>
              <a:buSzPts val="4400"/>
              <a:buFont typeface="EB Garamond"/>
              <a:buNone/>
            </a:pPr>
            <a:r>
              <a:rPr lang="en-US" b="1" dirty="0">
                <a:solidFill>
                  <a:srgbClr val="C00000"/>
                </a:solidFill>
              </a:rPr>
              <a:t>Strategies and Activities </a:t>
            </a:r>
            <a:r>
              <a:rPr lang="en-US" b="1" dirty="0" smtClean="0">
                <a:solidFill>
                  <a:srgbClr val="C00000"/>
                </a:solidFill>
              </a:rPr>
              <a:t>Cont’d</a:t>
            </a:r>
            <a:endParaRPr b="1" dirty="0">
              <a:solidFill>
                <a:srgbClr val="C00000"/>
              </a:solidFill>
            </a:endParaRPr>
          </a:p>
        </p:txBody>
      </p:sp>
      <p:sp>
        <p:nvSpPr>
          <p:cNvPr id="214" name="Google Shape;214;p20"/>
          <p:cNvSpPr txBox="1">
            <a:spLocks noGrp="1"/>
          </p:cNvSpPr>
          <p:nvPr>
            <p:ph type="body" idx="1"/>
          </p:nvPr>
        </p:nvSpPr>
        <p:spPr>
          <a:xfrm>
            <a:off x="457200" y="1600202"/>
            <a:ext cx="8229600" cy="452610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dk1"/>
              </a:buClr>
              <a:buSzPts val="3200"/>
              <a:buChar char="•"/>
            </a:pPr>
            <a:r>
              <a:rPr lang="en-US">
                <a:latin typeface="Times New Roman" panose="02020603050405020304"/>
                <a:ea typeface="Times New Roman" panose="02020603050405020304"/>
                <a:cs typeface="Times New Roman" panose="02020603050405020304"/>
                <a:sym typeface="Times New Roman" panose="02020603050405020304"/>
              </a:rPr>
              <a:t>Collaborate with parents and guardians on how to guide learners to choose the   career pathways based on their abilities and interests</a:t>
            </a:r>
            <a:endParaRPr>
              <a:latin typeface="Times New Roman" panose="02020603050405020304"/>
              <a:ea typeface="Times New Roman" panose="02020603050405020304"/>
              <a:cs typeface="Times New Roman" panose="02020603050405020304"/>
              <a:sym typeface="Times New Roman" panose="02020603050405020304"/>
            </a:endParaRPr>
          </a:p>
          <a:p>
            <a:pPr marL="342900" lvl="0" indent="-342900" algn="l" rtl="0">
              <a:lnSpc>
                <a:spcPct val="100000"/>
              </a:lnSpc>
              <a:spcBef>
                <a:spcPts val="640"/>
              </a:spcBef>
              <a:spcAft>
                <a:spcPts val="0"/>
              </a:spcAft>
              <a:buClr>
                <a:schemeClr val="dk1"/>
              </a:buClr>
              <a:buSzPts val="3200"/>
              <a:buChar char="•"/>
            </a:pPr>
            <a:r>
              <a:rPr lang="en-US">
                <a:latin typeface="Times New Roman" panose="02020603050405020304"/>
                <a:ea typeface="Times New Roman" panose="02020603050405020304"/>
                <a:cs typeface="Times New Roman" panose="02020603050405020304"/>
                <a:sym typeface="Times New Roman" panose="02020603050405020304"/>
              </a:rPr>
              <a:t>Utilise the services of experts on career choice and modelling as per the list approved by Ministry of Education</a:t>
            </a:r>
            <a:endParaRPr>
              <a:latin typeface="Times New Roman" panose="02020603050405020304"/>
              <a:ea typeface="Times New Roman" panose="02020603050405020304"/>
              <a:cs typeface="Times New Roman" panose="02020603050405020304"/>
              <a:sym typeface="Times New Roman" panose="02020603050405020304"/>
            </a:endParaRPr>
          </a:p>
          <a:p>
            <a:pPr marL="342900" lvl="0" indent="-342900" algn="l" rtl="0">
              <a:lnSpc>
                <a:spcPct val="100000"/>
              </a:lnSpc>
              <a:spcBef>
                <a:spcPts val="640"/>
              </a:spcBef>
              <a:spcAft>
                <a:spcPts val="0"/>
              </a:spcAft>
              <a:buClr>
                <a:schemeClr val="dk1"/>
              </a:buClr>
              <a:buSzPts val="3200"/>
              <a:buChar char="•"/>
            </a:pPr>
            <a:r>
              <a:rPr lang="en-US">
                <a:latin typeface="Times New Roman" panose="02020603050405020304"/>
                <a:ea typeface="Times New Roman" panose="02020603050405020304"/>
                <a:cs typeface="Times New Roman" panose="02020603050405020304"/>
                <a:sym typeface="Times New Roman" panose="02020603050405020304"/>
              </a:rPr>
              <a:t>Expose learners to job shadowing and other experiences to nurture them into future career opportunities. </a:t>
            </a:r>
            <a:endParaRPr>
              <a:latin typeface="Times New Roman" panose="02020603050405020304"/>
              <a:ea typeface="Times New Roman" panose="02020603050405020304"/>
              <a:cs typeface="Times New Roman" panose="02020603050405020304"/>
              <a:sym typeface="Times New Roman" panose="02020603050405020304"/>
            </a:endParaRPr>
          </a:p>
          <a:p>
            <a:pPr marL="342900" lvl="0" indent="-139700" algn="l" rtl="0">
              <a:lnSpc>
                <a:spcPct val="100000"/>
              </a:lnSpc>
              <a:spcBef>
                <a:spcPts val="640"/>
              </a:spcBef>
              <a:spcAft>
                <a:spcPts val="0"/>
              </a:spcAft>
              <a:buClr>
                <a:schemeClr val="dk1"/>
              </a:buClr>
              <a:buSzPts val="3200"/>
              <a:buNone/>
            </a:pPr>
            <a:endParaRPr>
              <a:latin typeface="Times New Roman" panose="02020603050405020304"/>
              <a:ea typeface="Times New Roman" panose="02020603050405020304"/>
              <a:cs typeface="Times New Roman" panose="02020603050405020304"/>
              <a:sym typeface="Times New Roman" panose="02020603050405020304"/>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21"/>
          <p:cNvSpPr txBox="1">
            <a:spLocks noGrp="1"/>
          </p:cNvSpPr>
          <p:nvPr>
            <p:ph type="title"/>
          </p:nvPr>
        </p:nvSpPr>
        <p:spPr>
          <a:xfrm>
            <a:off x="187891" y="0"/>
            <a:ext cx="6212910" cy="1417637"/>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600"/>
              <a:buFont typeface="EB Garamond"/>
              <a:buNone/>
            </a:pPr>
            <a:r>
              <a:rPr lang="en-US" sz="3600" b="1" i="0" u="none" strike="noStrike" cap="none" dirty="0">
                <a:solidFill>
                  <a:schemeClr val="dk1"/>
                </a:solidFill>
                <a:latin typeface="EB Garamond"/>
                <a:ea typeface="EB Garamond"/>
                <a:cs typeface="EB Garamond"/>
                <a:sym typeface="EB Garamond"/>
              </a:rPr>
              <a:t/>
            </a:r>
            <a:br>
              <a:rPr lang="en-US" sz="3600" b="1" i="0" u="none" strike="noStrike" cap="none" dirty="0">
                <a:solidFill>
                  <a:schemeClr val="dk1"/>
                </a:solidFill>
                <a:latin typeface="EB Garamond"/>
                <a:ea typeface="EB Garamond"/>
                <a:cs typeface="EB Garamond"/>
                <a:sym typeface="EB Garamond"/>
              </a:rPr>
            </a:br>
            <a:r>
              <a:rPr lang="en-US" sz="3600" b="1" i="0" u="none" strike="noStrike" cap="none" dirty="0">
                <a:solidFill>
                  <a:schemeClr val="dk1"/>
                </a:solidFill>
                <a:latin typeface="EB Garamond"/>
                <a:ea typeface="EB Garamond"/>
                <a:cs typeface="EB Garamond"/>
                <a:sym typeface="EB Garamond"/>
              </a:rPr>
              <a:t/>
            </a:r>
            <a:br>
              <a:rPr lang="en-US" sz="3600" b="1" i="0" u="none" strike="noStrike" cap="none" dirty="0">
                <a:solidFill>
                  <a:schemeClr val="dk1"/>
                </a:solidFill>
                <a:latin typeface="EB Garamond"/>
                <a:ea typeface="EB Garamond"/>
                <a:cs typeface="EB Garamond"/>
                <a:sym typeface="EB Garamond"/>
              </a:rPr>
            </a:br>
            <a:r>
              <a:rPr lang="en-US" sz="3600" b="1" i="0" u="none" strike="noStrike" cap="none" dirty="0">
                <a:solidFill>
                  <a:srgbClr val="C00000"/>
                </a:solidFill>
                <a:latin typeface="Times New Roman" panose="02020603050405020304"/>
                <a:ea typeface="Times New Roman" panose="02020603050405020304"/>
                <a:cs typeface="Times New Roman" panose="02020603050405020304"/>
                <a:sym typeface="Times New Roman" panose="02020603050405020304"/>
              </a:rPr>
              <a:t>Role of Teacher in Mentorship </a:t>
            </a:r>
            <a:br>
              <a:rPr lang="en-US" sz="3600" b="1" i="0" u="none" strike="noStrike" cap="none" dirty="0">
                <a:solidFill>
                  <a:srgbClr val="C00000"/>
                </a:solidFill>
                <a:latin typeface="Times New Roman" panose="02020603050405020304"/>
                <a:ea typeface="Times New Roman" panose="02020603050405020304"/>
                <a:cs typeface="Times New Roman" panose="02020603050405020304"/>
                <a:sym typeface="Times New Roman" panose="02020603050405020304"/>
              </a:rPr>
            </a:br>
            <a:r>
              <a:rPr lang="en-US" sz="3600" b="1" i="0" u="none" strike="noStrike" cap="none" dirty="0">
                <a:solidFill>
                  <a:srgbClr val="C00000"/>
                </a:solidFill>
                <a:latin typeface="Times New Roman" panose="02020603050405020304"/>
                <a:ea typeface="Times New Roman" panose="02020603050405020304"/>
                <a:cs typeface="Times New Roman" panose="02020603050405020304"/>
                <a:sym typeface="Times New Roman" panose="02020603050405020304"/>
              </a:rPr>
              <a:t>and Career Guidance of Learners</a:t>
            </a:r>
            <a:r>
              <a:rPr lang="en-US" sz="3600" b="1" i="0" u="none" strike="noStrike" cap="none" dirty="0">
                <a:solidFill>
                  <a:schemeClr val="dk1"/>
                </a:solidFill>
                <a:latin typeface="EB Garamond"/>
                <a:ea typeface="EB Garamond"/>
                <a:cs typeface="EB Garamond"/>
                <a:sym typeface="EB Garamond"/>
              </a:rPr>
              <a:t/>
            </a:r>
            <a:br>
              <a:rPr lang="en-US" sz="3600" b="1" i="0" u="none" strike="noStrike" cap="none" dirty="0">
                <a:solidFill>
                  <a:schemeClr val="dk1"/>
                </a:solidFill>
                <a:latin typeface="EB Garamond"/>
                <a:ea typeface="EB Garamond"/>
                <a:cs typeface="EB Garamond"/>
                <a:sym typeface="EB Garamond"/>
              </a:rPr>
            </a:br>
            <a:r>
              <a:rPr lang="en-US" sz="3600" b="1" i="0" u="none" strike="noStrike" cap="none" dirty="0">
                <a:solidFill>
                  <a:schemeClr val="dk1"/>
                </a:solidFill>
                <a:latin typeface="EB Garamond"/>
                <a:ea typeface="EB Garamond"/>
                <a:cs typeface="EB Garamond"/>
                <a:sym typeface="EB Garamond"/>
              </a:rPr>
              <a:t/>
            </a:r>
            <a:br>
              <a:rPr lang="en-US" sz="3600" b="1" i="0" u="none" strike="noStrike" cap="none" dirty="0">
                <a:solidFill>
                  <a:schemeClr val="dk1"/>
                </a:solidFill>
                <a:latin typeface="EB Garamond"/>
                <a:ea typeface="EB Garamond"/>
                <a:cs typeface="EB Garamond"/>
                <a:sym typeface="EB Garamond"/>
              </a:rPr>
            </a:br>
            <a:endParaRPr sz="3600" b="1" i="0" u="none" strike="noStrike" cap="none" dirty="0">
              <a:solidFill>
                <a:schemeClr val="dk1"/>
              </a:solidFill>
              <a:latin typeface="EB Garamond"/>
              <a:ea typeface="EB Garamond"/>
              <a:cs typeface="EB Garamond"/>
              <a:sym typeface="EB Garamond"/>
            </a:endParaRPr>
          </a:p>
        </p:txBody>
      </p:sp>
      <p:sp>
        <p:nvSpPr>
          <p:cNvPr id="220" name="Google Shape;220;p21"/>
          <p:cNvSpPr txBox="1">
            <a:spLocks noGrp="1"/>
          </p:cNvSpPr>
          <p:nvPr>
            <p:ph type="body" idx="1"/>
          </p:nvPr>
        </p:nvSpPr>
        <p:spPr>
          <a:xfrm>
            <a:off x="457200" y="1600202"/>
            <a:ext cx="8229600" cy="452610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rgbClr val="0070C0"/>
              </a:buClr>
              <a:buSzPts val="2800"/>
              <a:buChar char="•"/>
            </a:pPr>
            <a:r>
              <a:rPr lang="en-US" sz="2800" b="1" dirty="0">
                <a:solidFill>
                  <a:srgbClr val="0070C0"/>
                </a:solidFill>
                <a:latin typeface="Times New Roman" panose="02020603050405020304"/>
                <a:ea typeface="Times New Roman" panose="02020603050405020304"/>
                <a:cs typeface="Times New Roman" panose="02020603050405020304"/>
                <a:sym typeface="Times New Roman" panose="02020603050405020304"/>
              </a:rPr>
              <a:t>Providing mentorship and guidance to  learners</a:t>
            </a:r>
            <a:endParaRPr sz="2800" b="1" dirty="0">
              <a:solidFill>
                <a:srgbClr val="0070C0"/>
              </a:solidFill>
              <a:latin typeface="Times New Roman" panose="02020603050405020304"/>
              <a:ea typeface="Times New Roman" panose="02020603050405020304"/>
              <a:cs typeface="Times New Roman" panose="02020603050405020304"/>
              <a:sym typeface="Times New Roman" panose="02020603050405020304"/>
            </a:endParaRPr>
          </a:p>
          <a:p>
            <a:pPr marL="742950" lvl="1" indent="-285750" algn="l" rtl="0">
              <a:lnSpc>
                <a:spcPct val="150000"/>
              </a:lnSpc>
              <a:spcBef>
                <a:spcPts val="560"/>
              </a:spcBef>
              <a:spcAft>
                <a:spcPts val="0"/>
              </a:spcAft>
              <a:buClr>
                <a:schemeClr val="dk1"/>
              </a:buClr>
              <a:buSzPts val="2800"/>
              <a:buFont typeface="Noto Sans Symbols"/>
              <a:buChar char="▪"/>
            </a:pPr>
            <a:r>
              <a:rPr lang="en-US" sz="2400" dirty="0"/>
              <a:t>Preparing a mentorship and career guidance </a:t>
            </a:r>
            <a:r>
              <a:rPr lang="en-US" sz="2400" dirty="0" err="1"/>
              <a:t>programmes</a:t>
            </a:r>
            <a:r>
              <a:rPr lang="en-US" sz="2400" dirty="0"/>
              <a:t> for learners</a:t>
            </a:r>
          </a:p>
          <a:p>
            <a:pPr marL="742950" lvl="1" indent="-285750" algn="l" rtl="0">
              <a:lnSpc>
                <a:spcPct val="150000"/>
              </a:lnSpc>
              <a:spcBef>
                <a:spcPts val="560"/>
              </a:spcBef>
              <a:spcAft>
                <a:spcPts val="0"/>
              </a:spcAft>
              <a:buClr>
                <a:schemeClr val="dk1"/>
              </a:buClr>
              <a:buSzPts val="2800"/>
              <a:buFont typeface="Noto Sans Symbols"/>
              <a:buChar char="▪"/>
            </a:pPr>
            <a:r>
              <a:rPr lang="en-US" sz="2400" dirty="0"/>
              <a:t>Identify students careers, aspirations and abilities by carrying out functional assessment for learners</a:t>
            </a:r>
          </a:p>
          <a:p>
            <a:pPr marL="742950" lvl="1" indent="-285750" algn="l" rtl="0">
              <a:lnSpc>
                <a:spcPct val="150000"/>
              </a:lnSpc>
              <a:spcBef>
                <a:spcPts val="560"/>
              </a:spcBef>
              <a:spcAft>
                <a:spcPts val="0"/>
              </a:spcAft>
              <a:buClr>
                <a:schemeClr val="dk1"/>
              </a:buClr>
              <a:buSzPts val="2800"/>
              <a:buFont typeface="Noto Sans Symbols"/>
              <a:buChar char="▪"/>
            </a:pPr>
            <a:r>
              <a:rPr lang="en-US" sz="2400" dirty="0"/>
              <a:t>Identification of potential careers and provide career information and requirements through brochures and prospectus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87682"/>
            <a:ext cx="6250488" cy="1292377"/>
          </a:xfrm>
        </p:spPr>
        <p:txBody>
          <a:bodyPr/>
          <a:lstStyle/>
          <a:p>
            <a:pPr lvl="0"/>
            <a:r>
              <a:rPr lang="en-US" sz="3600" dirty="0">
                <a:solidFill>
                  <a:srgbClr val="0070C0"/>
                </a:solidFill>
              </a:rPr>
              <a:t>Providing mentorship and guidance to  </a:t>
            </a:r>
            <a:r>
              <a:rPr lang="en-US" sz="3600" dirty="0" smtClean="0">
                <a:solidFill>
                  <a:srgbClr val="0070C0"/>
                </a:solidFill>
              </a:rPr>
              <a:t>learners</a:t>
            </a:r>
            <a:endParaRPr lang="en-US" sz="3600" dirty="0"/>
          </a:p>
        </p:txBody>
      </p:sp>
      <p:sp>
        <p:nvSpPr>
          <p:cNvPr id="3" name="Text Placeholder 2"/>
          <p:cNvSpPr>
            <a:spLocks noGrp="1"/>
          </p:cNvSpPr>
          <p:nvPr>
            <p:ph type="body" idx="1"/>
          </p:nvPr>
        </p:nvSpPr>
        <p:spPr/>
        <p:txBody>
          <a:bodyPr/>
          <a:lstStyle/>
          <a:p>
            <a:pPr marL="742950" lvl="1" indent="-285750">
              <a:lnSpc>
                <a:spcPct val="150000"/>
              </a:lnSpc>
              <a:spcBef>
                <a:spcPts val="0"/>
              </a:spcBef>
              <a:buSzPts val="2800"/>
              <a:buFont typeface="Noto Sans Symbols"/>
              <a:buChar char="▪"/>
            </a:pPr>
            <a:r>
              <a:rPr lang="en-US" dirty="0"/>
              <a:t>Engaging resource persons in mentorship and career </a:t>
            </a:r>
            <a:r>
              <a:rPr lang="en-US" dirty="0" smtClean="0"/>
              <a:t>guidance</a:t>
            </a:r>
          </a:p>
          <a:p>
            <a:pPr marL="742950" lvl="1" indent="-285750">
              <a:lnSpc>
                <a:spcPct val="150000"/>
              </a:lnSpc>
              <a:spcBef>
                <a:spcPts val="0"/>
              </a:spcBef>
              <a:buSzPts val="2800"/>
              <a:buFont typeface="Noto Sans Symbols"/>
              <a:buChar char="▪"/>
            </a:pPr>
            <a:r>
              <a:rPr lang="en-US" dirty="0" smtClean="0"/>
              <a:t>Integrating </a:t>
            </a:r>
            <a:r>
              <a:rPr lang="en-US" dirty="0"/>
              <a:t>career education in the learning </a:t>
            </a:r>
            <a:r>
              <a:rPr lang="en-US" dirty="0" smtClean="0"/>
              <a:t>process</a:t>
            </a:r>
          </a:p>
          <a:p>
            <a:pPr marL="742950" lvl="1" indent="-285750">
              <a:lnSpc>
                <a:spcPct val="150000"/>
              </a:lnSpc>
              <a:spcBef>
                <a:spcPts val="0"/>
              </a:spcBef>
              <a:buSzPts val="2800"/>
              <a:buFont typeface="Noto Sans Symbols"/>
              <a:buChar char="▪"/>
            </a:pPr>
            <a:r>
              <a:rPr lang="en-US" dirty="0" smtClean="0"/>
              <a:t>Providing </a:t>
            </a:r>
            <a:r>
              <a:rPr lang="en-US" dirty="0"/>
              <a:t>career counseling</a:t>
            </a:r>
          </a:p>
          <a:p>
            <a:pPr marL="742950" lvl="1" indent="-285750">
              <a:lnSpc>
                <a:spcPct val="150000"/>
              </a:lnSpc>
              <a:spcBef>
                <a:spcPts val="560"/>
              </a:spcBef>
              <a:buSzPts val="2800"/>
              <a:buFont typeface="Noto Sans Symbols"/>
              <a:buChar char="▪"/>
            </a:pPr>
            <a:r>
              <a:rPr lang="en-US" dirty="0"/>
              <a:t>Identification of available careers with appropriate adaptations for learners with special needs and disabilities </a:t>
            </a:r>
            <a:endParaRPr lang="en-US" b="1" dirty="0">
              <a:solidFill>
                <a:srgbClr val="0070C0"/>
              </a:solidFill>
            </a:endParaRPr>
          </a:p>
          <a:p>
            <a:endParaRPr lang="en-US" dirty="0"/>
          </a:p>
        </p:txBody>
      </p:sp>
    </p:spTree>
    <p:extLst>
      <p:ext uri="{BB962C8B-B14F-4D97-AF65-F5344CB8AC3E}">
        <p14:creationId xmlns:p14="http://schemas.microsoft.com/office/powerpoint/2010/main" val="37952023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22"/>
          <p:cNvSpPr txBox="1">
            <a:spLocks noGrp="1"/>
          </p:cNvSpPr>
          <p:nvPr>
            <p:ph type="title"/>
          </p:nvPr>
        </p:nvSpPr>
        <p:spPr>
          <a:xfrm>
            <a:off x="1" y="175364"/>
            <a:ext cx="6413326" cy="714497"/>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b="1" dirty="0">
                <a:solidFill>
                  <a:srgbClr val="C00000"/>
                </a:solidFill>
                <a:latin typeface="Times New Roman" panose="02020603050405020304"/>
                <a:ea typeface="Times New Roman" panose="02020603050405020304"/>
                <a:cs typeface="Times New Roman" panose="02020603050405020304"/>
                <a:sym typeface="Times New Roman" panose="02020603050405020304"/>
              </a:rPr>
              <a:t>Role of Teacher Cont’d</a:t>
            </a:r>
            <a:endParaRPr b="1" dirty="0">
              <a:solidFill>
                <a:srgbClr val="C00000"/>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226" name="Google Shape;226;p22"/>
          <p:cNvSpPr txBox="1">
            <a:spLocks noGrp="1"/>
          </p:cNvSpPr>
          <p:nvPr>
            <p:ph type="body" idx="1"/>
          </p:nvPr>
        </p:nvSpPr>
        <p:spPr>
          <a:xfrm>
            <a:off x="628650" y="927100"/>
            <a:ext cx="7886700" cy="5249863"/>
          </a:xfrm>
          <a:prstGeom prst="rect">
            <a:avLst/>
          </a:prstGeom>
          <a:noFill/>
          <a:ln>
            <a:noFill/>
          </a:ln>
        </p:spPr>
        <p:txBody>
          <a:bodyPr spcFirstLastPara="1" wrap="square" lIns="91425" tIns="45700" rIns="91425" bIns="45700" anchor="t" anchorCtr="0">
            <a:noAutofit/>
          </a:bodyPr>
          <a:lstStyle/>
          <a:p>
            <a:pPr marL="342900" lvl="0" indent="-342900" algn="l" rtl="0">
              <a:lnSpc>
                <a:spcPct val="70000"/>
              </a:lnSpc>
              <a:spcBef>
                <a:spcPts val="640"/>
              </a:spcBef>
              <a:spcAft>
                <a:spcPts val="0"/>
              </a:spcAft>
              <a:buClr>
                <a:srgbClr val="0070C0"/>
              </a:buClr>
              <a:buSzPts val="3200"/>
              <a:buFont typeface="Arial" panose="020B0604020202020204"/>
              <a:buChar char="•"/>
            </a:pPr>
            <a:r>
              <a:rPr lang="en-US" b="1" dirty="0" smtClean="0">
                <a:solidFill>
                  <a:srgbClr val="0070C0"/>
                </a:solidFill>
                <a:latin typeface="Times New Roman" panose="02020603050405020304"/>
                <a:ea typeface="Times New Roman" panose="02020603050405020304"/>
                <a:cs typeface="Times New Roman" panose="02020603050405020304"/>
                <a:sym typeface="Times New Roman" panose="02020603050405020304"/>
              </a:rPr>
              <a:t>Involving</a:t>
            </a:r>
            <a:r>
              <a:rPr lang="en-US" b="1" dirty="0">
                <a:solidFill>
                  <a:srgbClr val="0070C0"/>
                </a:solidFill>
                <a:latin typeface="Times New Roman" panose="02020603050405020304"/>
                <a:ea typeface="Times New Roman" panose="02020603050405020304"/>
                <a:cs typeface="Times New Roman" panose="02020603050405020304"/>
                <a:sym typeface="Times New Roman" panose="02020603050405020304"/>
              </a:rPr>
              <a:t>  parents in career guidance of learners</a:t>
            </a:r>
            <a:endParaRPr b="1" dirty="0">
              <a:solidFill>
                <a:srgbClr val="0070C0"/>
              </a:solidFill>
              <a:latin typeface="Times New Roman" panose="02020603050405020304"/>
              <a:ea typeface="Times New Roman" panose="02020603050405020304"/>
              <a:cs typeface="Times New Roman" panose="02020603050405020304"/>
              <a:sym typeface="Times New Roman" panose="02020603050405020304"/>
            </a:endParaRPr>
          </a:p>
          <a:p>
            <a:pPr marL="742950" lvl="1" indent="-285750" algn="l" rtl="0">
              <a:spcBef>
                <a:spcPts val="560"/>
              </a:spcBef>
              <a:spcAft>
                <a:spcPts val="0"/>
              </a:spcAft>
              <a:buClr>
                <a:schemeClr val="dk1"/>
              </a:buClr>
              <a:buSzPts val="2800"/>
              <a:buFont typeface="Noto Sans Symbols"/>
              <a:buChar char="▪"/>
            </a:pPr>
            <a:r>
              <a:rPr lang="en-US" dirty="0">
                <a:latin typeface="Times New Roman" panose="02020603050405020304"/>
                <a:ea typeface="Times New Roman" panose="02020603050405020304"/>
                <a:cs typeface="Times New Roman" panose="02020603050405020304"/>
                <a:sym typeface="Times New Roman" panose="02020603050405020304"/>
              </a:rPr>
              <a:t>Invite parents for consultation meetings (academic clinics)</a:t>
            </a:r>
            <a:endParaRPr dirty="0">
              <a:latin typeface="Times New Roman" panose="02020603050405020304"/>
              <a:ea typeface="Times New Roman" panose="02020603050405020304"/>
              <a:cs typeface="Times New Roman" panose="02020603050405020304"/>
              <a:sym typeface="Times New Roman" panose="02020603050405020304"/>
            </a:endParaRPr>
          </a:p>
          <a:p>
            <a:pPr marL="742950" lvl="1" indent="-285750" algn="l" rtl="0">
              <a:spcBef>
                <a:spcPts val="560"/>
              </a:spcBef>
              <a:spcAft>
                <a:spcPts val="0"/>
              </a:spcAft>
              <a:buClr>
                <a:schemeClr val="dk1"/>
              </a:buClr>
              <a:buSzPts val="2800"/>
              <a:buFont typeface="Noto Sans Symbols"/>
              <a:buChar char="▪"/>
            </a:pPr>
            <a:r>
              <a:rPr lang="en-US" dirty="0">
                <a:latin typeface="Times New Roman" panose="02020603050405020304"/>
                <a:ea typeface="Times New Roman" panose="02020603050405020304"/>
                <a:cs typeface="Times New Roman" panose="02020603050405020304"/>
                <a:sym typeface="Times New Roman" panose="02020603050405020304"/>
              </a:rPr>
              <a:t>Create forums to educate parents on issues like change of attitude towards children's performance, interests, careers </a:t>
            </a:r>
            <a:endParaRPr dirty="0">
              <a:latin typeface="Times New Roman" panose="02020603050405020304"/>
              <a:ea typeface="Times New Roman" panose="02020603050405020304"/>
              <a:cs typeface="Times New Roman" panose="02020603050405020304"/>
              <a:sym typeface="Times New Roman" panose="02020603050405020304"/>
            </a:endParaRPr>
          </a:p>
          <a:p>
            <a:pPr marL="742950" lvl="1" indent="-285750" algn="l" rtl="0">
              <a:spcBef>
                <a:spcPts val="560"/>
              </a:spcBef>
              <a:spcAft>
                <a:spcPts val="0"/>
              </a:spcAft>
              <a:buClr>
                <a:schemeClr val="dk1"/>
              </a:buClr>
              <a:buSzPts val="2800"/>
              <a:buFont typeface="Noto Sans Symbols"/>
              <a:buChar char="▪"/>
            </a:pPr>
            <a:r>
              <a:rPr lang="en-US" dirty="0">
                <a:latin typeface="Times New Roman" panose="02020603050405020304"/>
                <a:ea typeface="Times New Roman" panose="02020603050405020304"/>
                <a:cs typeface="Times New Roman" panose="02020603050405020304"/>
                <a:sym typeface="Times New Roman" panose="02020603050405020304"/>
              </a:rPr>
              <a:t>Design </a:t>
            </a:r>
            <a:r>
              <a:rPr lang="en-US" dirty="0" err="1">
                <a:latin typeface="Times New Roman" panose="02020603050405020304"/>
                <a:ea typeface="Times New Roman" panose="02020603050405020304"/>
                <a:cs typeface="Times New Roman" panose="02020603050405020304"/>
                <a:sym typeface="Times New Roman" panose="02020603050405020304"/>
              </a:rPr>
              <a:t>programmes</a:t>
            </a:r>
            <a:r>
              <a:rPr lang="en-US" dirty="0">
                <a:latin typeface="Times New Roman" panose="02020603050405020304"/>
                <a:ea typeface="Times New Roman" panose="02020603050405020304"/>
                <a:cs typeface="Times New Roman" panose="02020603050405020304"/>
                <a:sym typeface="Times New Roman" panose="02020603050405020304"/>
              </a:rPr>
              <a:t>  where parents discuss career opportunities for  learners</a:t>
            </a:r>
            <a:endParaRPr dirty="0">
              <a:latin typeface="Times New Roman" panose="02020603050405020304"/>
              <a:ea typeface="Times New Roman" panose="02020603050405020304"/>
              <a:cs typeface="Times New Roman" panose="02020603050405020304"/>
              <a:sym typeface="Times New Roman" panose="02020603050405020304"/>
            </a:endParaRPr>
          </a:p>
          <a:p>
            <a:pPr marL="742950" lvl="1" indent="-285750" algn="l" rtl="0">
              <a:spcBef>
                <a:spcPts val="560"/>
              </a:spcBef>
              <a:spcAft>
                <a:spcPts val="0"/>
              </a:spcAft>
              <a:buClr>
                <a:schemeClr val="dk1"/>
              </a:buClr>
              <a:buSzPts val="2800"/>
              <a:buFont typeface="Noto Sans Symbols"/>
              <a:buChar char="▪"/>
            </a:pPr>
            <a:r>
              <a:rPr lang="en-US" dirty="0">
                <a:latin typeface="Times New Roman" panose="02020603050405020304"/>
                <a:ea typeface="Times New Roman" panose="02020603050405020304"/>
                <a:cs typeface="Times New Roman" panose="02020603050405020304"/>
                <a:sym typeface="Times New Roman" panose="02020603050405020304"/>
              </a:rPr>
              <a:t>Establish effective communication channels with parents</a:t>
            </a:r>
            <a:endParaRPr dirty="0">
              <a:latin typeface="Times New Roman" panose="02020603050405020304"/>
              <a:ea typeface="Times New Roman" panose="02020603050405020304"/>
              <a:cs typeface="Times New Roman" panose="02020603050405020304"/>
              <a:sym typeface="Times New Roman" panose="02020603050405020304"/>
            </a:endParaRPr>
          </a:p>
          <a:p>
            <a:pPr marL="742950" lvl="1" indent="-107950" algn="l" rtl="0">
              <a:lnSpc>
                <a:spcPct val="100000"/>
              </a:lnSpc>
              <a:spcBef>
                <a:spcPts val="560"/>
              </a:spcBef>
              <a:spcAft>
                <a:spcPts val="0"/>
              </a:spcAft>
              <a:buClr>
                <a:schemeClr val="dk1"/>
              </a:buClr>
              <a:buSzPts val="2800"/>
              <a:buFont typeface="Arial" panose="020B0604020202020204"/>
              <a:buNone/>
            </a:pPr>
            <a:endParaRPr dirty="0">
              <a:latin typeface="Times New Roman" panose="02020603050405020304"/>
              <a:ea typeface="Times New Roman" panose="02020603050405020304"/>
              <a:cs typeface="Times New Roman" panose="02020603050405020304"/>
              <a:sym typeface="Times New Roman" panose="02020603050405020304"/>
            </a:endParaRPr>
          </a:p>
          <a:p>
            <a:pPr marL="742950" lvl="1" indent="-107950" algn="l" rtl="0">
              <a:lnSpc>
                <a:spcPct val="100000"/>
              </a:lnSpc>
              <a:spcBef>
                <a:spcPts val="560"/>
              </a:spcBef>
              <a:spcAft>
                <a:spcPts val="0"/>
              </a:spcAft>
              <a:buClr>
                <a:schemeClr val="dk1"/>
              </a:buClr>
              <a:buSzPts val="2800"/>
              <a:buFont typeface="Arial" panose="020B0604020202020204"/>
              <a:buNone/>
            </a:pPr>
            <a:endParaRPr dirty="0">
              <a:latin typeface="Times New Roman" panose="02020603050405020304"/>
              <a:ea typeface="Times New Roman" panose="02020603050405020304"/>
              <a:cs typeface="Times New Roman" panose="02020603050405020304"/>
              <a:sym typeface="Times New Roman" panose="02020603050405020304"/>
            </a:endParaRPr>
          </a:p>
          <a:p>
            <a:pPr marL="742950" lvl="1" indent="-107950" algn="l" rtl="0">
              <a:lnSpc>
                <a:spcPct val="100000"/>
              </a:lnSpc>
              <a:spcBef>
                <a:spcPts val="560"/>
              </a:spcBef>
              <a:spcAft>
                <a:spcPts val="0"/>
              </a:spcAft>
              <a:buClr>
                <a:schemeClr val="dk1"/>
              </a:buClr>
              <a:buSzPts val="2800"/>
              <a:buFont typeface="Arial" panose="020B0604020202020204"/>
              <a:buNone/>
            </a:pPr>
            <a:endParaRPr dirty="0">
              <a:latin typeface="Times New Roman" panose="02020603050405020304"/>
              <a:ea typeface="Times New Roman" panose="02020603050405020304"/>
              <a:cs typeface="Times New Roman" panose="02020603050405020304"/>
              <a:sym typeface="Times New Roman" panose="02020603050405020304"/>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23"/>
          <p:cNvSpPr txBox="1">
            <a:spLocks noGrp="1"/>
          </p:cNvSpPr>
          <p:nvPr>
            <p:ph type="title"/>
          </p:nvPr>
        </p:nvSpPr>
        <p:spPr>
          <a:xfrm>
            <a:off x="-553720" y="147638"/>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b="1">
                <a:solidFill>
                  <a:srgbClr val="C00000"/>
                </a:solidFill>
                <a:latin typeface="Times New Roman" panose="02020603050405020304"/>
                <a:ea typeface="Times New Roman" panose="02020603050405020304"/>
                <a:cs typeface="Times New Roman" panose="02020603050405020304"/>
                <a:sym typeface="Times New Roman" panose="02020603050405020304"/>
              </a:rPr>
              <a:t>Role of Teacher...Cont’d</a:t>
            </a:r>
            <a:endParaRPr b="1">
              <a:solidFill>
                <a:srgbClr val="C00000"/>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232" name="Google Shape;232;p23"/>
          <p:cNvSpPr txBox="1">
            <a:spLocks noGrp="1"/>
          </p:cNvSpPr>
          <p:nvPr>
            <p:ph type="body" idx="1"/>
          </p:nvPr>
        </p:nvSpPr>
        <p:spPr>
          <a:xfrm>
            <a:off x="170121" y="1417955"/>
            <a:ext cx="8601739" cy="4759325"/>
          </a:xfrm>
          <a:prstGeom prst="rect">
            <a:avLst/>
          </a:prstGeom>
          <a:noFill/>
          <a:ln>
            <a:noFill/>
          </a:ln>
        </p:spPr>
        <p:txBody>
          <a:bodyPr spcFirstLastPara="1" wrap="square" lIns="91425" tIns="45700" rIns="91425" bIns="45700" anchor="t" anchorCtr="0">
            <a:noAutofit/>
          </a:bodyPr>
          <a:lstStyle/>
          <a:p>
            <a:pPr marL="742950" lvl="1" indent="-285750" algn="l" rtl="0">
              <a:spcBef>
                <a:spcPts val="0"/>
              </a:spcBef>
              <a:spcAft>
                <a:spcPts val="0"/>
              </a:spcAft>
              <a:buClr>
                <a:schemeClr val="dk1"/>
              </a:buClr>
              <a:buSzPts val="2800"/>
              <a:buFont typeface="Noto Sans Symbols"/>
              <a:buChar char="▪"/>
            </a:pPr>
            <a:r>
              <a:rPr lang="en-US" sz="3200" dirty="0">
                <a:sym typeface="Times New Roman" panose="02020603050405020304"/>
              </a:rPr>
              <a:t>Involve parents in Community Service Learning activities and volunteer opportunities</a:t>
            </a:r>
            <a:endParaRPr sz="3200" dirty="0">
              <a:sym typeface="Times New Roman" panose="02020603050405020304"/>
            </a:endParaRPr>
          </a:p>
          <a:p>
            <a:pPr marL="742950" lvl="1" indent="-285750" algn="l" rtl="0">
              <a:spcBef>
                <a:spcPts val="560"/>
              </a:spcBef>
              <a:spcAft>
                <a:spcPts val="0"/>
              </a:spcAft>
              <a:buClr>
                <a:schemeClr val="dk1"/>
              </a:buClr>
              <a:buSzPts val="2800"/>
              <a:buFont typeface="Noto Sans Symbols"/>
              <a:buChar char="▪"/>
            </a:pPr>
            <a:r>
              <a:rPr lang="en-US" sz="3200" dirty="0">
                <a:sym typeface="Times New Roman" panose="02020603050405020304"/>
              </a:rPr>
              <a:t>Establishing effective communication channels with parents on a regular basis on schools’ </a:t>
            </a:r>
            <a:r>
              <a:rPr lang="en-US" sz="3200" dirty="0" err="1">
                <a:sym typeface="Times New Roman" panose="02020603050405020304"/>
              </a:rPr>
              <a:t>programmes</a:t>
            </a:r>
            <a:r>
              <a:rPr lang="en-US" sz="3200" dirty="0">
                <a:sym typeface="Times New Roman" panose="02020603050405020304"/>
              </a:rPr>
              <a:t> and learner’s improvement</a:t>
            </a:r>
            <a:endParaRPr sz="3200" dirty="0">
              <a:sym typeface="Times New Roman" panose="02020603050405020304"/>
            </a:endParaRPr>
          </a:p>
          <a:p>
            <a:pPr marL="742950" lvl="1" indent="-285750" algn="l" rtl="0">
              <a:spcBef>
                <a:spcPts val="560"/>
              </a:spcBef>
              <a:spcAft>
                <a:spcPts val="0"/>
              </a:spcAft>
              <a:buClr>
                <a:schemeClr val="dk1"/>
              </a:buClr>
              <a:buSzPts val="2800"/>
              <a:buFont typeface="Noto Sans Symbols"/>
              <a:buChar char="▪"/>
            </a:pPr>
            <a:r>
              <a:rPr lang="en-US" sz="3200" dirty="0"/>
              <a:t>parents of children with disabilities be empowered to engage in career guidance for their children</a:t>
            </a:r>
            <a:r>
              <a:rPr lang="en-US" sz="3200" dirty="0" smtClean="0"/>
              <a:t>.</a:t>
            </a:r>
            <a:endParaRPr sz="3200" b="1" dirty="0">
              <a:solidFill>
                <a:srgbClr val="0070C0"/>
              </a:solidFill>
              <a:sym typeface="Times New Roman" panose="02020603050405020304"/>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2"/>
          <p:cNvSpPr txBox="1">
            <a:spLocks noGrp="1"/>
          </p:cNvSpPr>
          <p:nvPr>
            <p:ph type="title"/>
          </p:nvPr>
        </p:nvSpPr>
        <p:spPr>
          <a:xfrm>
            <a:off x="628651" y="100208"/>
            <a:ext cx="3016423" cy="651354"/>
          </a:xfrm>
          <a:prstGeom prst="rect">
            <a:avLst/>
          </a:prstGeom>
          <a:noFill/>
          <a:ln>
            <a:noFill/>
          </a:ln>
        </p:spPr>
        <p:txBody>
          <a:bodyPr spcFirstLastPara="1" wrap="square" lIns="91425" tIns="45700" rIns="91425" bIns="45700" anchor="ctr" anchorCtr="0">
            <a:normAutofit fontScale="90000"/>
          </a:bodyPr>
          <a:lstStyle/>
          <a:p>
            <a:pPr marL="0" marR="0" lvl="0" indent="0" algn="ctr" rtl="0">
              <a:lnSpc>
                <a:spcPct val="100000"/>
              </a:lnSpc>
              <a:spcBef>
                <a:spcPts val="0"/>
              </a:spcBef>
              <a:spcAft>
                <a:spcPts val="0"/>
              </a:spcAft>
              <a:buClr>
                <a:srgbClr val="C00000"/>
              </a:buClr>
              <a:buSzPct val="100000"/>
              <a:buFont typeface="Times New Roman" panose="02020603050405020304"/>
              <a:buNone/>
            </a:pPr>
            <a:r>
              <a:rPr lang="en-US" sz="4400" b="1" i="0" u="none" strike="noStrike" cap="none" dirty="0">
                <a:solidFill>
                  <a:srgbClr val="C00000"/>
                </a:solidFill>
                <a:latin typeface="Times New Roman" panose="02020603050405020304"/>
                <a:ea typeface="Times New Roman" panose="02020603050405020304"/>
                <a:cs typeface="Times New Roman" panose="02020603050405020304"/>
                <a:sym typeface="Times New Roman" panose="02020603050405020304"/>
              </a:rPr>
              <a:t>Session Plan</a:t>
            </a:r>
            <a:endParaRPr sz="4400" b="1" i="0" u="none" strike="noStrike" cap="none" dirty="0">
              <a:solidFill>
                <a:schemeClr val="dk1"/>
              </a:solidFill>
              <a:latin typeface="EB Garamond"/>
              <a:ea typeface="EB Garamond"/>
              <a:cs typeface="EB Garamond"/>
              <a:sym typeface="EB Garamond"/>
            </a:endParaRPr>
          </a:p>
        </p:txBody>
      </p:sp>
      <p:graphicFrame>
        <p:nvGraphicFramePr>
          <p:cNvPr id="96" name="Google Shape;96;p2"/>
          <p:cNvGraphicFramePr/>
          <p:nvPr>
            <p:extLst>
              <p:ext uri="{D42A27DB-BD31-4B8C-83A1-F6EECF244321}">
                <p14:modId xmlns:p14="http://schemas.microsoft.com/office/powerpoint/2010/main" val="1521177829"/>
              </p:ext>
            </p:extLst>
          </p:nvPr>
        </p:nvGraphicFramePr>
        <p:xfrm>
          <a:off x="539749" y="1367791"/>
          <a:ext cx="8349069" cy="5140409"/>
        </p:xfrm>
        <a:graphic>
          <a:graphicData uri="http://schemas.openxmlformats.org/drawingml/2006/table">
            <a:tbl>
              <a:tblPr firstRow="1" bandRow="1">
                <a:noFill/>
                <a:tableStyleId>{D17DEA31-DA29-4DA3-B54D-12E71125EC56}</a:tableStyleId>
              </a:tblPr>
              <a:tblGrid>
                <a:gridCol w="5467646">
                  <a:extLst>
                    <a:ext uri="{9D8B030D-6E8A-4147-A177-3AD203B41FA5}">
                      <a16:colId xmlns:a16="http://schemas.microsoft.com/office/drawing/2014/main" val="20000"/>
                    </a:ext>
                  </a:extLst>
                </a:gridCol>
                <a:gridCol w="2881423">
                  <a:extLst>
                    <a:ext uri="{9D8B030D-6E8A-4147-A177-3AD203B41FA5}">
                      <a16:colId xmlns:a16="http://schemas.microsoft.com/office/drawing/2014/main" val="20001"/>
                    </a:ext>
                  </a:extLst>
                </a:gridCol>
              </a:tblGrid>
              <a:tr h="626866">
                <a:tc>
                  <a:txBody>
                    <a:bodyPr/>
                    <a:lstStyle/>
                    <a:p>
                      <a:pPr marL="0" marR="0" lvl="0" indent="0" algn="l" rtl="0">
                        <a:lnSpc>
                          <a:spcPct val="100000"/>
                        </a:lnSpc>
                        <a:spcBef>
                          <a:spcPts val="0"/>
                        </a:spcBef>
                        <a:spcAft>
                          <a:spcPts val="0"/>
                        </a:spcAft>
                        <a:buNone/>
                      </a:pPr>
                      <a:r>
                        <a:rPr lang="en-US" sz="2800" b="1" u="none" strike="noStrike" cap="none" dirty="0"/>
                        <a:t>Section </a:t>
                      </a:r>
                      <a:endParaRPr sz="2800" b="1" u="none" strike="noStrike" cap="none" dirty="0"/>
                    </a:p>
                  </a:txBody>
                  <a:tcPr marL="68575" marR="68575" marT="45725" marB="45725"/>
                </a:tc>
                <a:tc>
                  <a:txBody>
                    <a:bodyPr/>
                    <a:lstStyle/>
                    <a:p>
                      <a:pPr marL="0" marR="0" lvl="0" indent="0" algn="l" rtl="0">
                        <a:lnSpc>
                          <a:spcPct val="100000"/>
                        </a:lnSpc>
                        <a:spcBef>
                          <a:spcPts val="0"/>
                        </a:spcBef>
                        <a:spcAft>
                          <a:spcPts val="0"/>
                        </a:spcAft>
                        <a:buNone/>
                      </a:pPr>
                      <a:r>
                        <a:rPr lang="en-US" sz="2800" b="1" u="none" strike="noStrike" cap="none" dirty="0"/>
                        <a:t>Time allocation</a:t>
                      </a:r>
                      <a:endParaRPr sz="2800" b="1" u="none" strike="noStrike" cap="none" dirty="0"/>
                    </a:p>
                  </a:txBody>
                  <a:tcPr marL="68575" marR="68575" marT="45725" marB="45725"/>
                </a:tc>
                <a:extLst>
                  <a:ext uri="{0D108BD9-81ED-4DB2-BD59-A6C34878D82A}">
                    <a16:rowId xmlns:a16="http://schemas.microsoft.com/office/drawing/2014/main" val="10000"/>
                  </a:ext>
                </a:extLst>
              </a:tr>
              <a:tr h="385764">
                <a:tc>
                  <a:txBody>
                    <a:bodyPr/>
                    <a:lstStyle/>
                    <a:p>
                      <a:pPr marL="0" marR="0" lvl="0" indent="0" algn="l" rtl="0">
                        <a:lnSpc>
                          <a:spcPct val="100000"/>
                        </a:lnSpc>
                        <a:spcBef>
                          <a:spcPts val="0"/>
                        </a:spcBef>
                        <a:spcAft>
                          <a:spcPts val="0"/>
                        </a:spcAft>
                        <a:buNone/>
                      </a:pPr>
                      <a:r>
                        <a:rPr lang="en-US" sz="1800" b="1" u="none" strike="noStrike" cap="none" dirty="0"/>
                        <a:t>Introduction, rationale and session outcomes </a:t>
                      </a:r>
                      <a:endParaRPr sz="1800" b="1" u="none" strike="noStrike" cap="none" dirty="0"/>
                    </a:p>
                  </a:txBody>
                  <a:tcPr marL="68575" marR="68575" marT="45725" marB="45725"/>
                </a:tc>
                <a:tc>
                  <a:txBody>
                    <a:bodyPr/>
                    <a:lstStyle/>
                    <a:p>
                      <a:pPr marL="0" marR="0" lvl="0" indent="0" algn="l" rtl="0">
                        <a:lnSpc>
                          <a:spcPct val="100000"/>
                        </a:lnSpc>
                        <a:spcBef>
                          <a:spcPts val="0"/>
                        </a:spcBef>
                        <a:spcAft>
                          <a:spcPts val="0"/>
                        </a:spcAft>
                        <a:buNone/>
                      </a:pPr>
                      <a:r>
                        <a:rPr lang="en-US" sz="1800" b="1" u="none" strike="noStrike" cap="none" dirty="0"/>
                        <a:t>10 minutes</a:t>
                      </a:r>
                      <a:endParaRPr sz="1800" b="1" u="none" strike="noStrike" cap="none" dirty="0"/>
                    </a:p>
                  </a:txBody>
                  <a:tcPr marL="68575" marR="68575" marT="45725" marB="45725"/>
                </a:tc>
                <a:extLst>
                  <a:ext uri="{0D108BD9-81ED-4DB2-BD59-A6C34878D82A}">
                    <a16:rowId xmlns:a16="http://schemas.microsoft.com/office/drawing/2014/main" val="10001"/>
                  </a:ext>
                </a:extLst>
              </a:tr>
              <a:tr h="385764">
                <a:tc>
                  <a:txBody>
                    <a:bodyPr/>
                    <a:lstStyle/>
                    <a:p>
                      <a:pPr marL="0" marR="0" lvl="0" indent="0" algn="l" rtl="0">
                        <a:lnSpc>
                          <a:spcPct val="100000"/>
                        </a:lnSpc>
                        <a:spcBef>
                          <a:spcPts val="0"/>
                        </a:spcBef>
                        <a:spcAft>
                          <a:spcPts val="0"/>
                        </a:spcAft>
                        <a:buNone/>
                      </a:pPr>
                      <a:r>
                        <a:rPr lang="en-US" sz="1800" b="1" dirty="0"/>
                        <a:t>Activity</a:t>
                      </a:r>
                      <a:r>
                        <a:rPr lang="en-US" sz="1800" b="1" u="none" strike="noStrike" cap="none" dirty="0"/>
                        <a:t> 1: Reflection on mentorship</a:t>
                      </a:r>
                      <a:endParaRPr sz="1800" b="1" u="none" strike="noStrike" cap="none" dirty="0"/>
                    </a:p>
                  </a:txBody>
                  <a:tcPr marL="68575" marR="68575" marT="45725" marB="45725"/>
                </a:tc>
                <a:tc>
                  <a:txBody>
                    <a:bodyPr/>
                    <a:lstStyle/>
                    <a:p>
                      <a:pPr marL="0" marR="0" lvl="0" indent="0" algn="l" rtl="0">
                        <a:lnSpc>
                          <a:spcPct val="100000"/>
                        </a:lnSpc>
                        <a:spcBef>
                          <a:spcPts val="0"/>
                        </a:spcBef>
                        <a:spcAft>
                          <a:spcPts val="0"/>
                        </a:spcAft>
                        <a:buNone/>
                      </a:pPr>
                      <a:r>
                        <a:rPr lang="en-US" sz="1800" b="1" u="none" strike="noStrike" cap="none"/>
                        <a:t> </a:t>
                      </a:r>
                      <a:r>
                        <a:rPr lang="en-US" sz="1800" b="1"/>
                        <a:t>1</a:t>
                      </a:r>
                      <a:r>
                        <a:rPr lang="en-US" sz="1800" b="1" u="none" strike="noStrike" cap="none"/>
                        <a:t>0 minutes</a:t>
                      </a:r>
                      <a:endParaRPr sz="1800" b="1" u="none" strike="noStrike" cap="none"/>
                    </a:p>
                  </a:txBody>
                  <a:tcPr marL="68575" marR="68575" marT="45725" marB="45725"/>
                </a:tc>
                <a:extLst>
                  <a:ext uri="{0D108BD9-81ED-4DB2-BD59-A6C34878D82A}">
                    <a16:rowId xmlns:a16="http://schemas.microsoft.com/office/drawing/2014/main" val="10002"/>
                  </a:ext>
                </a:extLst>
              </a:tr>
              <a:tr h="1388759">
                <a:tc>
                  <a:txBody>
                    <a:bodyPr/>
                    <a:lstStyle/>
                    <a:p>
                      <a:pPr marL="285750" marR="0" lvl="0" indent="-285750" algn="l" rtl="0">
                        <a:lnSpc>
                          <a:spcPct val="100000"/>
                        </a:lnSpc>
                        <a:spcBef>
                          <a:spcPts val="0"/>
                        </a:spcBef>
                        <a:spcAft>
                          <a:spcPts val="0"/>
                        </a:spcAft>
                        <a:buClr>
                          <a:srgbClr val="000000"/>
                        </a:buClr>
                        <a:buSzPts val="1400"/>
                        <a:buFont typeface="Arial" panose="020B0604020202020204"/>
                        <a:buChar char="•"/>
                      </a:pPr>
                      <a:r>
                        <a:rPr lang="en-US" sz="1800" b="1" u="none" strike="noStrike" cap="none" dirty="0"/>
                        <a:t>Activity 2</a:t>
                      </a:r>
                      <a:endParaRPr sz="1800" b="1" u="none" strike="noStrike" cap="none" dirty="0"/>
                    </a:p>
                    <a:p>
                      <a:pPr marL="285750" marR="0" lvl="0" indent="-285750" algn="l" rtl="0">
                        <a:lnSpc>
                          <a:spcPct val="100000"/>
                        </a:lnSpc>
                        <a:spcBef>
                          <a:spcPts val="0"/>
                        </a:spcBef>
                        <a:spcAft>
                          <a:spcPts val="0"/>
                        </a:spcAft>
                        <a:buClr>
                          <a:srgbClr val="000000"/>
                        </a:buClr>
                        <a:buSzPts val="1400"/>
                        <a:buFont typeface="Arial" panose="020B0604020202020204"/>
                        <a:buChar char="•"/>
                      </a:pPr>
                      <a:r>
                        <a:rPr lang="en-US" sz="1800" b="1" u="none" strike="noStrike" cap="none" dirty="0"/>
                        <a:t>Career Guidance (Think, Pair and share) and summary</a:t>
                      </a:r>
                      <a:endParaRPr sz="1800" b="1" u="none" strike="noStrike" cap="none" dirty="0"/>
                    </a:p>
                    <a:p>
                      <a:pPr marL="285750" marR="0" lvl="0" indent="-285750" algn="l" rtl="0">
                        <a:lnSpc>
                          <a:spcPct val="100000"/>
                        </a:lnSpc>
                        <a:spcBef>
                          <a:spcPts val="0"/>
                        </a:spcBef>
                        <a:spcAft>
                          <a:spcPts val="0"/>
                        </a:spcAft>
                        <a:buClr>
                          <a:srgbClr val="000000"/>
                        </a:buClr>
                        <a:buSzPts val="1400"/>
                        <a:buFont typeface="Arial" panose="020B0604020202020204"/>
                        <a:buChar char="•"/>
                      </a:pPr>
                      <a:r>
                        <a:rPr lang="en-US" sz="1800" b="1" u="none" strike="noStrike" cap="none" dirty="0"/>
                        <a:t>Elements of career </a:t>
                      </a:r>
                      <a:r>
                        <a:rPr lang="en-US" sz="1800" b="1" dirty="0"/>
                        <a:t>guidance</a:t>
                      </a:r>
                      <a:endParaRPr sz="1800" b="1" u="none" strike="noStrike" cap="none" dirty="0"/>
                    </a:p>
                    <a:p>
                      <a:pPr marL="285750" marR="0" lvl="0" indent="-285750" algn="l" rtl="0">
                        <a:lnSpc>
                          <a:spcPct val="100000"/>
                        </a:lnSpc>
                        <a:spcBef>
                          <a:spcPts val="0"/>
                        </a:spcBef>
                        <a:spcAft>
                          <a:spcPts val="0"/>
                        </a:spcAft>
                        <a:buClr>
                          <a:srgbClr val="000000"/>
                        </a:buClr>
                        <a:buSzPts val="1400"/>
                        <a:buFont typeface="Arial" panose="020B0604020202020204"/>
                        <a:buChar char="•"/>
                      </a:pPr>
                      <a:r>
                        <a:rPr lang="en-US" sz="1800" b="1" u="none" strike="noStrike" cap="none" dirty="0"/>
                        <a:t>Tips for effective career </a:t>
                      </a:r>
                      <a:r>
                        <a:rPr lang="en-US" sz="1800" b="1" u="none" strike="noStrike" cap="none" dirty="0" smtClean="0"/>
                        <a:t>guidance</a:t>
                      </a:r>
                      <a:endParaRPr sz="1800" b="1" u="none" strike="noStrike" cap="none" dirty="0"/>
                    </a:p>
                  </a:txBody>
                  <a:tcPr marL="68575" marR="68575" marT="45725" marB="45725"/>
                </a:tc>
                <a:tc>
                  <a:txBody>
                    <a:bodyPr/>
                    <a:lstStyle/>
                    <a:p>
                      <a:pPr marL="0" marR="0" lvl="0" indent="0" algn="l" rtl="0">
                        <a:lnSpc>
                          <a:spcPct val="100000"/>
                        </a:lnSpc>
                        <a:spcBef>
                          <a:spcPts val="0"/>
                        </a:spcBef>
                        <a:spcAft>
                          <a:spcPts val="0"/>
                        </a:spcAft>
                        <a:buNone/>
                      </a:pPr>
                      <a:r>
                        <a:rPr lang="en-US" sz="1800" b="1"/>
                        <a:t>15</a:t>
                      </a:r>
                      <a:r>
                        <a:rPr lang="en-US" sz="1800" b="1" u="none" strike="noStrike" cap="none"/>
                        <a:t> minutes</a:t>
                      </a:r>
                      <a:endParaRPr sz="1800" b="1" u="none" strike="noStrike" cap="none"/>
                    </a:p>
                  </a:txBody>
                  <a:tcPr marL="68575" marR="68575" marT="45725" marB="45725"/>
                </a:tc>
                <a:extLst>
                  <a:ext uri="{0D108BD9-81ED-4DB2-BD59-A6C34878D82A}">
                    <a16:rowId xmlns:a16="http://schemas.microsoft.com/office/drawing/2014/main" val="10003"/>
                  </a:ext>
                </a:extLst>
              </a:tr>
              <a:tr h="607587">
                <a:tc>
                  <a:txBody>
                    <a:bodyPr/>
                    <a:lstStyle/>
                    <a:p>
                      <a:pPr marL="0" marR="0" lvl="0" indent="0" algn="l" rtl="0">
                        <a:lnSpc>
                          <a:spcPct val="100000"/>
                        </a:lnSpc>
                        <a:spcBef>
                          <a:spcPts val="0"/>
                        </a:spcBef>
                        <a:spcAft>
                          <a:spcPts val="0"/>
                        </a:spcAft>
                        <a:buNone/>
                      </a:pPr>
                      <a:r>
                        <a:rPr lang="en-US" sz="1800" b="1" u="none" strike="noStrike" cap="none" dirty="0"/>
                        <a:t>Link between JS and SS in CBC and  STEM Pathway</a:t>
                      </a:r>
                      <a:endParaRPr sz="1800" b="1" u="none" strike="noStrike" cap="none" dirty="0"/>
                    </a:p>
                  </a:txBody>
                  <a:tcPr marL="68575" marR="68575" marT="45725" marB="45725"/>
                </a:tc>
                <a:tc>
                  <a:txBody>
                    <a:bodyPr/>
                    <a:lstStyle/>
                    <a:p>
                      <a:pPr marL="0" marR="0" lvl="0" indent="0" algn="l" rtl="0">
                        <a:lnSpc>
                          <a:spcPct val="100000"/>
                        </a:lnSpc>
                        <a:spcBef>
                          <a:spcPts val="0"/>
                        </a:spcBef>
                        <a:spcAft>
                          <a:spcPts val="0"/>
                        </a:spcAft>
                        <a:buNone/>
                      </a:pPr>
                      <a:r>
                        <a:rPr lang="en-US" sz="1800" b="1"/>
                        <a:t>10</a:t>
                      </a:r>
                      <a:r>
                        <a:rPr lang="en-US" sz="1800" b="1" u="none" strike="noStrike" cap="none"/>
                        <a:t> minutes</a:t>
                      </a:r>
                      <a:endParaRPr sz="1800" b="1" u="none" strike="noStrike" cap="none"/>
                    </a:p>
                  </a:txBody>
                  <a:tcPr marL="68575" marR="68575" marT="45725" marB="45725"/>
                </a:tc>
                <a:extLst>
                  <a:ext uri="{0D108BD9-81ED-4DB2-BD59-A6C34878D82A}">
                    <a16:rowId xmlns:a16="http://schemas.microsoft.com/office/drawing/2014/main" val="10004"/>
                  </a:ext>
                </a:extLst>
              </a:tr>
              <a:tr h="607587">
                <a:tc>
                  <a:txBody>
                    <a:bodyPr/>
                    <a:lstStyle/>
                    <a:p>
                      <a:pPr marL="0" marR="0" lvl="0" indent="0" algn="l" rtl="0">
                        <a:lnSpc>
                          <a:spcPct val="100000"/>
                        </a:lnSpc>
                        <a:spcBef>
                          <a:spcPts val="0"/>
                        </a:spcBef>
                        <a:spcAft>
                          <a:spcPts val="0"/>
                        </a:spcAft>
                        <a:buNone/>
                      </a:pPr>
                      <a:r>
                        <a:rPr lang="en-US" sz="1800" b="1" u="none" strike="noStrike" cap="none" dirty="0"/>
                        <a:t>Activity 3 ( Strategies to enhance mentorship and career </a:t>
                      </a:r>
                      <a:r>
                        <a:rPr lang="en-US" sz="1800" b="1" u="none" strike="noStrike" cap="none" dirty="0" err="1"/>
                        <a:t>dvpt</a:t>
                      </a:r>
                      <a:r>
                        <a:rPr lang="en-US" sz="1800" b="1" u="none" strike="noStrike" cap="none" dirty="0"/>
                        <a:t>)</a:t>
                      </a:r>
                      <a:endParaRPr sz="1800" b="1" u="none" strike="noStrike" cap="none" dirty="0"/>
                    </a:p>
                  </a:txBody>
                  <a:tcPr marL="68575" marR="68575" marT="45725" marB="45725"/>
                </a:tc>
                <a:tc>
                  <a:txBody>
                    <a:bodyPr/>
                    <a:lstStyle/>
                    <a:p>
                      <a:pPr marL="0" marR="0" lvl="0" indent="0" algn="l" rtl="0">
                        <a:lnSpc>
                          <a:spcPct val="100000"/>
                        </a:lnSpc>
                        <a:spcBef>
                          <a:spcPts val="0"/>
                        </a:spcBef>
                        <a:spcAft>
                          <a:spcPts val="0"/>
                        </a:spcAft>
                        <a:buNone/>
                      </a:pPr>
                      <a:r>
                        <a:rPr lang="en-US" sz="1800" b="1" u="none" strike="noStrike" cap="none" dirty="0"/>
                        <a:t>4</a:t>
                      </a:r>
                      <a:r>
                        <a:rPr lang="en-US" sz="1800" b="1" dirty="0"/>
                        <a:t>0</a:t>
                      </a:r>
                      <a:r>
                        <a:rPr lang="en-US" sz="1800" b="1" u="none" strike="noStrike" cap="none" dirty="0"/>
                        <a:t> minutes</a:t>
                      </a:r>
                      <a:endParaRPr sz="1800" b="1" u="none" strike="noStrike" cap="none" dirty="0"/>
                    </a:p>
                  </a:txBody>
                  <a:tcPr marL="68575" marR="68575" marT="45725" marB="45725"/>
                </a:tc>
                <a:extLst>
                  <a:ext uri="{0D108BD9-81ED-4DB2-BD59-A6C34878D82A}">
                    <a16:rowId xmlns:a16="http://schemas.microsoft.com/office/drawing/2014/main" val="10005"/>
                  </a:ext>
                </a:extLst>
              </a:tr>
              <a:tr h="391198">
                <a:tc>
                  <a:txBody>
                    <a:bodyPr/>
                    <a:lstStyle/>
                    <a:p>
                      <a:pPr marL="0" marR="0" lvl="0" indent="0" algn="l" rtl="0">
                        <a:lnSpc>
                          <a:spcPct val="100000"/>
                        </a:lnSpc>
                        <a:spcBef>
                          <a:spcPts val="0"/>
                        </a:spcBef>
                        <a:spcAft>
                          <a:spcPts val="0"/>
                        </a:spcAft>
                        <a:buNone/>
                      </a:pPr>
                      <a:r>
                        <a:rPr lang="en-US" sz="1800" b="1" u="none" strike="noStrike" cap="none"/>
                        <a:t> Activity 4: Extended </a:t>
                      </a:r>
                      <a:r>
                        <a:rPr lang="en-US" sz="1800" b="1"/>
                        <a:t>activity</a:t>
                      </a:r>
                      <a:r>
                        <a:rPr lang="en-US" sz="1800" b="1" u="none" strike="noStrike" cap="none"/>
                        <a:t>  </a:t>
                      </a:r>
                      <a:endParaRPr sz="1800" b="1" u="none" strike="noStrike" cap="none"/>
                    </a:p>
                  </a:txBody>
                  <a:tcPr marL="68575" marR="68575" marT="45725" marB="45725"/>
                </a:tc>
                <a:tc>
                  <a:txBody>
                    <a:bodyPr/>
                    <a:lstStyle/>
                    <a:p>
                      <a:pPr marL="0" marR="0" lvl="0" indent="0" algn="l" rtl="0">
                        <a:lnSpc>
                          <a:spcPct val="100000"/>
                        </a:lnSpc>
                        <a:spcBef>
                          <a:spcPts val="0"/>
                        </a:spcBef>
                        <a:spcAft>
                          <a:spcPts val="0"/>
                        </a:spcAft>
                        <a:buNone/>
                      </a:pPr>
                      <a:r>
                        <a:rPr lang="en-US" sz="1800" b="1" u="none" strike="noStrike" cap="none" dirty="0"/>
                        <a:t>15 minutes </a:t>
                      </a:r>
                      <a:endParaRPr sz="1800" b="1" u="none" strike="noStrike" cap="none" dirty="0"/>
                    </a:p>
                  </a:txBody>
                  <a:tcPr marL="68575" marR="68575" marT="45725" marB="45725"/>
                </a:tc>
                <a:extLst>
                  <a:ext uri="{0D108BD9-81ED-4DB2-BD59-A6C34878D82A}">
                    <a16:rowId xmlns:a16="http://schemas.microsoft.com/office/drawing/2014/main" val="10006"/>
                  </a:ext>
                </a:extLst>
              </a:tr>
              <a:tr h="607587">
                <a:tc>
                  <a:txBody>
                    <a:bodyPr/>
                    <a:lstStyle/>
                    <a:p>
                      <a:pPr marL="285750" marR="0" lvl="0" indent="-285750" algn="l" rtl="0">
                        <a:lnSpc>
                          <a:spcPct val="100000"/>
                        </a:lnSpc>
                        <a:spcBef>
                          <a:spcPts val="0"/>
                        </a:spcBef>
                        <a:spcAft>
                          <a:spcPts val="0"/>
                        </a:spcAft>
                        <a:buClr>
                          <a:srgbClr val="000000"/>
                        </a:buClr>
                        <a:buSzPts val="1400"/>
                        <a:buFont typeface="Noto Sans Symbols"/>
                        <a:buChar char="❖"/>
                      </a:pPr>
                      <a:r>
                        <a:rPr lang="en-US" sz="1800" b="1" u="none" strike="noStrike" cap="none" dirty="0" smtClean="0"/>
                        <a:t>Conclusion</a:t>
                      </a:r>
                      <a:endParaRPr sz="1800" b="1" u="none" strike="noStrike" cap="none" dirty="0"/>
                    </a:p>
                  </a:txBody>
                  <a:tcPr marL="68575" marR="68575" marT="45725" marB="45725"/>
                </a:tc>
                <a:tc>
                  <a:txBody>
                    <a:bodyPr/>
                    <a:lstStyle/>
                    <a:p>
                      <a:pPr marL="0" marR="0" lvl="0" indent="0" algn="l" rtl="0">
                        <a:lnSpc>
                          <a:spcPct val="100000"/>
                        </a:lnSpc>
                        <a:spcBef>
                          <a:spcPts val="0"/>
                        </a:spcBef>
                        <a:spcAft>
                          <a:spcPts val="0"/>
                        </a:spcAft>
                        <a:buNone/>
                      </a:pPr>
                      <a:r>
                        <a:rPr lang="en-US" sz="1800" b="1" dirty="0"/>
                        <a:t>5</a:t>
                      </a:r>
                      <a:r>
                        <a:rPr lang="en-US" sz="1800" b="1" u="none" strike="noStrike" cap="none" dirty="0"/>
                        <a:t> </a:t>
                      </a:r>
                      <a:r>
                        <a:rPr lang="en-US" sz="1800" b="1" u="none" strike="noStrike" cap="none" dirty="0" smtClean="0"/>
                        <a:t>minutes</a:t>
                      </a:r>
                      <a:endParaRPr sz="1800" b="1" u="none" strike="noStrike" cap="none" dirty="0"/>
                    </a:p>
                  </a:txBody>
                  <a:tcPr marL="68575" marR="68575" marT="45725" marB="45725"/>
                </a:tc>
                <a:extLst>
                  <a:ext uri="{0D108BD9-81ED-4DB2-BD59-A6C34878D82A}">
                    <a16:rowId xmlns:a16="http://schemas.microsoft.com/office/drawing/2014/main" val="10007"/>
                  </a:ext>
                </a:extLst>
              </a:tr>
            </a:tbl>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0208"/>
            <a:ext cx="6645057" cy="1177447"/>
          </a:xfrm>
        </p:spPr>
        <p:txBody>
          <a:bodyPr/>
          <a:lstStyle/>
          <a:p>
            <a:pPr lvl="0"/>
            <a:r>
              <a:rPr lang="en-US" dirty="0">
                <a:solidFill>
                  <a:srgbClr val="0070C0"/>
                </a:solidFill>
              </a:rPr>
              <a:t>Involving Resource </a:t>
            </a:r>
            <a:r>
              <a:rPr lang="en-US" dirty="0" smtClean="0">
                <a:solidFill>
                  <a:srgbClr val="0070C0"/>
                </a:solidFill>
              </a:rPr>
              <a:t>persons</a:t>
            </a:r>
            <a:endParaRPr lang="en-US" dirty="0"/>
          </a:p>
        </p:txBody>
      </p:sp>
      <p:sp>
        <p:nvSpPr>
          <p:cNvPr id="3" name="Text Placeholder 2"/>
          <p:cNvSpPr>
            <a:spLocks noGrp="1"/>
          </p:cNvSpPr>
          <p:nvPr>
            <p:ph type="body" idx="1"/>
          </p:nvPr>
        </p:nvSpPr>
        <p:spPr/>
        <p:txBody>
          <a:bodyPr/>
          <a:lstStyle/>
          <a:p>
            <a:pPr marL="342900">
              <a:spcBef>
                <a:spcPts val="0"/>
              </a:spcBef>
              <a:buSzPts val="2400"/>
            </a:pPr>
            <a:r>
              <a:rPr lang="en-US" dirty="0"/>
              <a:t>Identifying and inviting resource persons</a:t>
            </a:r>
            <a:r>
              <a:rPr lang="en-US" dirty="0" smtClean="0"/>
              <a:t>.</a:t>
            </a:r>
          </a:p>
          <a:p>
            <a:pPr marL="342900" lvl="0">
              <a:spcBef>
                <a:spcPts val="0"/>
              </a:spcBef>
              <a:buSzPts val="2400"/>
            </a:pPr>
            <a:r>
              <a:rPr lang="en-US" dirty="0" smtClean="0"/>
              <a:t>Organizing </a:t>
            </a:r>
            <a:r>
              <a:rPr lang="en-US" dirty="0"/>
              <a:t>for talks and presentations by resource persons</a:t>
            </a:r>
          </a:p>
          <a:p>
            <a:pPr marL="342900">
              <a:spcBef>
                <a:spcPts val="480"/>
              </a:spcBef>
              <a:buSzPts val="2400"/>
            </a:pPr>
            <a:r>
              <a:rPr lang="en-US" dirty="0"/>
              <a:t>Creating a positive and enabling environment for motivating the learners to freely discuss their learning areas and career preferences</a:t>
            </a:r>
            <a:r>
              <a:rPr lang="en-US" dirty="0" smtClean="0"/>
              <a:t>.</a:t>
            </a:r>
          </a:p>
          <a:p>
            <a:pPr marL="342900" lvl="0">
              <a:spcBef>
                <a:spcPts val="480"/>
              </a:spcBef>
              <a:buSzPts val="2400"/>
            </a:pPr>
            <a:r>
              <a:rPr lang="en-US" dirty="0" smtClean="0"/>
              <a:t>Providing </a:t>
            </a:r>
            <a:r>
              <a:rPr lang="en-US" dirty="0"/>
              <a:t>basic resources towards the development of the learner’s career</a:t>
            </a:r>
          </a:p>
          <a:p>
            <a:pPr marL="742950" lvl="1" indent="-285750">
              <a:lnSpc>
                <a:spcPct val="80000"/>
              </a:lnSpc>
              <a:spcBef>
                <a:spcPts val="640"/>
              </a:spcBef>
              <a:buSzPts val="3200"/>
            </a:pPr>
            <a:endParaRPr lang="en-US" sz="3200" dirty="0"/>
          </a:p>
        </p:txBody>
      </p:sp>
    </p:spTree>
    <p:extLst>
      <p:ext uri="{BB962C8B-B14F-4D97-AF65-F5344CB8AC3E}">
        <p14:creationId xmlns:p14="http://schemas.microsoft.com/office/powerpoint/2010/main" val="21650394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24"/>
          <p:cNvSpPr txBox="1">
            <a:spLocks noGrp="1"/>
          </p:cNvSpPr>
          <p:nvPr>
            <p:ph type="title"/>
          </p:nvPr>
        </p:nvSpPr>
        <p:spPr>
          <a:xfrm>
            <a:off x="551145" y="338202"/>
            <a:ext cx="5787026" cy="107943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2800" b="1">
                <a:solidFill>
                  <a:srgbClr val="C00000"/>
                </a:solidFill>
                <a:latin typeface="Times New Roman" panose="02020603050405020304"/>
                <a:ea typeface="Times New Roman" panose="02020603050405020304"/>
                <a:cs typeface="Times New Roman" panose="02020603050405020304"/>
                <a:sym typeface="Times New Roman" panose="02020603050405020304"/>
              </a:rPr>
              <a:t>Roles of Parents in Mentorship and Career Guidance of Learners... Cont’d</a:t>
            </a:r>
            <a:endParaRPr sz="2800" b="1">
              <a:solidFill>
                <a:srgbClr val="C00000"/>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238" name="Google Shape;238;p24"/>
          <p:cNvSpPr txBox="1">
            <a:spLocks noGrp="1"/>
          </p:cNvSpPr>
          <p:nvPr>
            <p:ph type="body" idx="1"/>
          </p:nvPr>
        </p:nvSpPr>
        <p:spPr>
          <a:xfrm>
            <a:off x="457200" y="1600200"/>
            <a:ext cx="8258810" cy="5072380"/>
          </a:xfrm>
          <a:prstGeom prst="rect">
            <a:avLst/>
          </a:prstGeom>
          <a:noFill/>
          <a:ln>
            <a:noFill/>
          </a:ln>
        </p:spPr>
        <p:txBody>
          <a:bodyPr spcFirstLastPara="1" wrap="square" lIns="91425" tIns="45700" rIns="91425" bIns="45700" anchor="t" anchorCtr="0">
            <a:noAutofit/>
          </a:bodyPr>
          <a:lstStyle/>
          <a:p>
            <a:pPr marL="342900" lvl="0" indent="-342900" algn="l" rtl="0">
              <a:spcBef>
                <a:spcPts val="480"/>
              </a:spcBef>
              <a:spcAft>
                <a:spcPts val="0"/>
              </a:spcAft>
              <a:buClr>
                <a:schemeClr val="dk1"/>
              </a:buClr>
              <a:buSzPts val="2400"/>
              <a:buChar char="•"/>
            </a:pPr>
            <a:r>
              <a:rPr lang="en-US" sz="2800" dirty="0" smtClean="0">
                <a:latin typeface="Times New Roman" panose="02020603050405020304"/>
                <a:ea typeface="Times New Roman" panose="02020603050405020304"/>
                <a:cs typeface="Times New Roman" panose="02020603050405020304"/>
                <a:sym typeface="Times New Roman" panose="02020603050405020304"/>
              </a:rPr>
              <a:t>Providing </a:t>
            </a:r>
            <a:r>
              <a:rPr lang="en-US" sz="2800" dirty="0">
                <a:latin typeface="Times New Roman" panose="02020603050405020304"/>
                <a:ea typeface="Times New Roman" panose="02020603050405020304"/>
                <a:cs typeface="Times New Roman" panose="02020603050405020304"/>
                <a:sym typeface="Times New Roman" panose="02020603050405020304"/>
              </a:rPr>
              <a:t>information on career opportunities available to their children</a:t>
            </a:r>
            <a:endParaRPr sz="2800" dirty="0">
              <a:latin typeface="Times New Roman" panose="02020603050405020304"/>
              <a:ea typeface="Times New Roman" panose="02020603050405020304"/>
              <a:cs typeface="Times New Roman" panose="02020603050405020304"/>
              <a:sym typeface="Times New Roman" panose="02020603050405020304"/>
            </a:endParaRPr>
          </a:p>
          <a:p>
            <a:pPr marL="342900" lvl="0" indent="-342900" algn="l" rtl="0">
              <a:spcBef>
                <a:spcPts val="480"/>
              </a:spcBef>
              <a:spcAft>
                <a:spcPts val="0"/>
              </a:spcAft>
              <a:buClr>
                <a:schemeClr val="dk1"/>
              </a:buClr>
              <a:buSzPts val="2400"/>
              <a:buChar char="•"/>
            </a:pPr>
            <a:r>
              <a:rPr lang="en-US" sz="2800" dirty="0">
                <a:latin typeface="Times New Roman" panose="02020603050405020304"/>
                <a:ea typeface="Times New Roman" panose="02020603050405020304"/>
                <a:cs typeface="Times New Roman" panose="02020603050405020304"/>
                <a:sym typeface="Times New Roman" panose="02020603050405020304"/>
              </a:rPr>
              <a:t>Providing information on adapted career opportunities available for leaners with special needs and disabilities</a:t>
            </a:r>
            <a:endParaRPr sz="2800" dirty="0">
              <a:latin typeface="Times New Roman" panose="02020603050405020304"/>
              <a:ea typeface="Times New Roman" panose="02020603050405020304"/>
              <a:cs typeface="Times New Roman" panose="02020603050405020304"/>
              <a:sym typeface="Times New Roman" panose="02020603050405020304"/>
            </a:endParaRPr>
          </a:p>
          <a:p>
            <a:pPr marL="342900" lvl="0" indent="-342900" algn="l" rtl="0">
              <a:spcBef>
                <a:spcPts val="480"/>
              </a:spcBef>
              <a:spcAft>
                <a:spcPts val="0"/>
              </a:spcAft>
              <a:buClr>
                <a:schemeClr val="dk1"/>
              </a:buClr>
              <a:buSzPts val="2400"/>
              <a:buChar char="•"/>
            </a:pPr>
            <a:r>
              <a:rPr lang="en-US" sz="2800" dirty="0">
                <a:latin typeface="Times New Roman" panose="02020603050405020304"/>
                <a:ea typeface="Times New Roman" panose="02020603050405020304"/>
                <a:cs typeface="Times New Roman" panose="02020603050405020304"/>
                <a:sym typeface="Times New Roman" panose="02020603050405020304"/>
              </a:rPr>
              <a:t>Understanding the learner’s abilities and interests in order to provide the required guidance</a:t>
            </a:r>
            <a:endParaRPr sz="2800" dirty="0">
              <a:latin typeface="Times New Roman" panose="02020603050405020304"/>
              <a:ea typeface="Times New Roman" panose="02020603050405020304"/>
              <a:cs typeface="Times New Roman" panose="02020603050405020304"/>
              <a:sym typeface="Times New Roman" panose="02020603050405020304"/>
            </a:endParaRPr>
          </a:p>
          <a:p>
            <a:pPr marL="342900" lvl="0" indent="-342900" algn="l" rtl="0">
              <a:spcBef>
                <a:spcPts val="480"/>
              </a:spcBef>
              <a:spcAft>
                <a:spcPts val="0"/>
              </a:spcAft>
              <a:buClr>
                <a:schemeClr val="dk1"/>
              </a:buClr>
              <a:buSzPts val="2400"/>
              <a:buChar char="•"/>
            </a:pPr>
            <a:r>
              <a:rPr lang="en-US" sz="2800" dirty="0">
                <a:latin typeface="Times New Roman" panose="02020603050405020304"/>
                <a:ea typeface="Times New Roman" panose="02020603050405020304"/>
                <a:cs typeface="Times New Roman" panose="02020603050405020304"/>
                <a:sym typeface="Times New Roman" panose="02020603050405020304"/>
              </a:rPr>
              <a:t>Detecting any early learning and behavioral related manifestations in the child and make timely corrective interventions</a:t>
            </a:r>
            <a:endParaRPr sz="2800" dirty="0">
              <a:latin typeface="Times New Roman" panose="02020603050405020304"/>
              <a:ea typeface="Times New Roman" panose="02020603050405020304"/>
              <a:cs typeface="Times New Roman" panose="02020603050405020304"/>
              <a:sym typeface="Times New Roman" panose="02020603050405020304"/>
            </a:endParaRPr>
          </a:p>
          <a:p>
            <a:pPr marL="342900" lvl="0" indent="-139700" algn="l" rtl="0">
              <a:lnSpc>
                <a:spcPct val="100000"/>
              </a:lnSpc>
              <a:spcBef>
                <a:spcPts val="640"/>
              </a:spcBef>
              <a:spcAft>
                <a:spcPts val="0"/>
              </a:spcAft>
              <a:buClr>
                <a:schemeClr val="dk1"/>
              </a:buClr>
              <a:buSzPts val="3200"/>
              <a:buNone/>
            </a:pPr>
            <a:endParaRPr sz="2400" dirty="0">
              <a:latin typeface="Times New Roman" panose="02020603050405020304"/>
              <a:ea typeface="Times New Roman" panose="02020603050405020304"/>
              <a:cs typeface="Times New Roman" panose="02020603050405020304"/>
              <a:sym typeface="Times New Roman" panose="02020603050405020304"/>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25"/>
          <p:cNvSpPr txBox="1">
            <a:spLocks noGrp="1"/>
          </p:cNvSpPr>
          <p:nvPr>
            <p:ph type="title"/>
          </p:nvPr>
        </p:nvSpPr>
        <p:spPr>
          <a:xfrm>
            <a:off x="-72136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2800" b="1">
                <a:solidFill>
                  <a:srgbClr val="C00000"/>
                </a:solidFill>
                <a:latin typeface="Times New Roman" panose="02020603050405020304"/>
                <a:ea typeface="Times New Roman" panose="02020603050405020304"/>
                <a:cs typeface="Times New Roman" panose="02020603050405020304"/>
                <a:sym typeface="Times New Roman" panose="02020603050405020304"/>
              </a:rPr>
              <a:t>Roles of Parents in Mentorship and </a:t>
            </a:r>
            <a:br>
              <a:rPr lang="en-US" sz="2800" b="1">
                <a:solidFill>
                  <a:srgbClr val="C00000"/>
                </a:solidFill>
                <a:latin typeface="Times New Roman" panose="02020603050405020304"/>
                <a:ea typeface="Times New Roman" panose="02020603050405020304"/>
                <a:cs typeface="Times New Roman" panose="02020603050405020304"/>
                <a:sym typeface="Times New Roman" panose="02020603050405020304"/>
              </a:rPr>
            </a:br>
            <a:r>
              <a:rPr lang="en-US" sz="2800" b="1">
                <a:solidFill>
                  <a:srgbClr val="C00000"/>
                </a:solidFill>
                <a:latin typeface="Times New Roman" panose="02020603050405020304"/>
                <a:ea typeface="Times New Roman" panose="02020603050405020304"/>
                <a:cs typeface="Times New Roman" panose="02020603050405020304"/>
                <a:sym typeface="Times New Roman" panose="02020603050405020304"/>
              </a:rPr>
              <a:t>Career Guidance of Learners... Cont’d</a:t>
            </a:r>
            <a:endParaRPr sz="2800" b="1">
              <a:solidFill>
                <a:srgbClr val="C00000"/>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244" name="Google Shape;244;p25"/>
          <p:cNvSpPr txBox="1">
            <a:spLocks noGrp="1"/>
          </p:cNvSpPr>
          <p:nvPr>
            <p:ph type="body" idx="1"/>
          </p:nvPr>
        </p:nvSpPr>
        <p:spPr>
          <a:xfrm>
            <a:off x="457200" y="1600202"/>
            <a:ext cx="8229600" cy="452610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dk1"/>
              </a:buClr>
              <a:buSzPts val="2800"/>
              <a:buChar char="•"/>
            </a:pPr>
            <a:r>
              <a:rPr lang="en-US" sz="2800">
                <a:latin typeface="Times New Roman" panose="02020603050405020304"/>
                <a:ea typeface="Times New Roman" panose="02020603050405020304"/>
                <a:cs typeface="Times New Roman" panose="02020603050405020304"/>
                <a:sym typeface="Times New Roman" panose="02020603050405020304"/>
              </a:rPr>
              <a:t>Helping in decision making regarding career choices in consideration of the learner’s interest </a:t>
            </a:r>
            <a:r>
              <a:rPr lang="en-US" sz="2800"/>
              <a:t>and abilities</a:t>
            </a:r>
            <a:endParaRPr sz="2800">
              <a:latin typeface="Times New Roman" panose="02020603050405020304"/>
              <a:ea typeface="Times New Roman" panose="02020603050405020304"/>
              <a:cs typeface="Times New Roman" panose="02020603050405020304"/>
              <a:sym typeface="Times New Roman" panose="02020603050405020304"/>
            </a:endParaRPr>
          </a:p>
          <a:p>
            <a:pPr marL="342900" lvl="0" indent="-342900" algn="l" rtl="0">
              <a:lnSpc>
                <a:spcPct val="100000"/>
              </a:lnSpc>
              <a:spcBef>
                <a:spcPts val="560"/>
              </a:spcBef>
              <a:spcAft>
                <a:spcPts val="0"/>
              </a:spcAft>
              <a:buClr>
                <a:schemeClr val="dk1"/>
              </a:buClr>
              <a:buSzPts val="2800"/>
              <a:buChar char="•"/>
            </a:pPr>
            <a:r>
              <a:rPr lang="en-US" sz="2800">
                <a:latin typeface="Times New Roman" panose="02020603050405020304"/>
                <a:ea typeface="Times New Roman" panose="02020603050405020304"/>
                <a:cs typeface="Times New Roman" panose="02020603050405020304"/>
                <a:sym typeface="Times New Roman" panose="02020603050405020304"/>
              </a:rPr>
              <a:t>Providing motivation and encouraging  the learner to work hard</a:t>
            </a:r>
            <a:endParaRPr sz="2800">
              <a:latin typeface="Times New Roman" panose="02020603050405020304"/>
              <a:ea typeface="Times New Roman" panose="02020603050405020304"/>
              <a:cs typeface="Times New Roman" panose="02020603050405020304"/>
              <a:sym typeface="Times New Roman" panose="02020603050405020304"/>
            </a:endParaRPr>
          </a:p>
          <a:p>
            <a:pPr marL="342900" lvl="0" indent="-342900" algn="l" rtl="0">
              <a:lnSpc>
                <a:spcPct val="100000"/>
              </a:lnSpc>
              <a:spcBef>
                <a:spcPts val="560"/>
              </a:spcBef>
              <a:spcAft>
                <a:spcPts val="0"/>
              </a:spcAft>
              <a:buClr>
                <a:schemeClr val="dk1"/>
              </a:buClr>
              <a:buSzPts val="2800"/>
              <a:buChar char="•"/>
            </a:pPr>
            <a:r>
              <a:rPr lang="en-US" sz="2800">
                <a:latin typeface="Times New Roman" panose="02020603050405020304"/>
                <a:ea typeface="Times New Roman" panose="02020603050405020304"/>
                <a:cs typeface="Times New Roman" panose="02020603050405020304"/>
                <a:sym typeface="Times New Roman" panose="02020603050405020304"/>
              </a:rPr>
              <a:t>Exposing the learner to opportunities to discover, practice and develop their areas of interest.</a:t>
            </a:r>
            <a:endParaRPr sz="2800">
              <a:latin typeface="Times New Roman" panose="02020603050405020304"/>
              <a:ea typeface="Times New Roman" panose="02020603050405020304"/>
              <a:cs typeface="Times New Roman" panose="02020603050405020304"/>
              <a:sym typeface="Times New Roman" panose="02020603050405020304"/>
            </a:endParaRPr>
          </a:p>
          <a:p>
            <a:pPr marL="342900" lvl="0" indent="-342900" algn="l" rtl="0">
              <a:lnSpc>
                <a:spcPct val="100000"/>
              </a:lnSpc>
              <a:spcBef>
                <a:spcPts val="560"/>
              </a:spcBef>
              <a:spcAft>
                <a:spcPts val="0"/>
              </a:spcAft>
              <a:buClr>
                <a:schemeClr val="dk1"/>
              </a:buClr>
              <a:buSzPts val="2800"/>
              <a:buChar char="•"/>
            </a:pPr>
            <a:r>
              <a:rPr lang="en-US" sz="2800">
                <a:latin typeface="Times New Roman" panose="02020603050405020304"/>
                <a:ea typeface="Times New Roman" panose="02020603050405020304"/>
                <a:cs typeface="Times New Roman" panose="02020603050405020304"/>
                <a:sym typeface="Times New Roman" panose="02020603050405020304"/>
              </a:rPr>
              <a:t>Parents should act as role models </a:t>
            </a:r>
            <a:endParaRPr sz="2800">
              <a:latin typeface="Times New Roman" panose="02020603050405020304"/>
              <a:ea typeface="Times New Roman" panose="02020603050405020304"/>
              <a:cs typeface="Times New Roman" panose="02020603050405020304"/>
              <a:sym typeface="Times New Roman" panose="02020603050405020304"/>
            </a:endParaRPr>
          </a:p>
          <a:p>
            <a:pPr marL="342900" lvl="0" indent="-342900" algn="l" rtl="0">
              <a:lnSpc>
                <a:spcPct val="100000"/>
              </a:lnSpc>
              <a:spcBef>
                <a:spcPts val="560"/>
              </a:spcBef>
              <a:spcAft>
                <a:spcPts val="0"/>
              </a:spcAft>
              <a:buClr>
                <a:schemeClr val="dk1"/>
              </a:buClr>
              <a:buSzPts val="2800"/>
              <a:buChar char="•"/>
            </a:pPr>
            <a:r>
              <a:rPr lang="en-US" sz="2800">
                <a:latin typeface="Times New Roman" panose="02020603050405020304"/>
                <a:ea typeface="Times New Roman" panose="02020603050405020304"/>
                <a:cs typeface="Times New Roman" panose="02020603050405020304"/>
                <a:sym typeface="Times New Roman" panose="02020603050405020304"/>
              </a:rPr>
              <a:t>Provide and ensure protection of the learner from danger, exploitation and other vulnerable situations as they explore their talents and abilities</a:t>
            </a:r>
            <a:endParaRPr sz="2800">
              <a:latin typeface="Times New Roman" panose="02020603050405020304"/>
              <a:ea typeface="Times New Roman" panose="02020603050405020304"/>
              <a:cs typeface="Times New Roman" panose="02020603050405020304"/>
              <a:sym typeface="Times New Roman" panose="02020603050405020304"/>
            </a:endParaRPr>
          </a:p>
          <a:p>
            <a:pPr marL="342900" lvl="0" indent="-165100" algn="l" rtl="0">
              <a:lnSpc>
                <a:spcPct val="100000"/>
              </a:lnSpc>
              <a:spcBef>
                <a:spcPts val="560"/>
              </a:spcBef>
              <a:spcAft>
                <a:spcPts val="0"/>
              </a:spcAft>
              <a:buClr>
                <a:schemeClr val="dk1"/>
              </a:buClr>
              <a:buSzPts val="2800"/>
              <a:buNone/>
            </a:pPr>
            <a:endParaRPr sz="280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26"/>
          <p:cNvSpPr txBox="1">
            <a:spLocks noGrp="1"/>
          </p:cNvSpPr>
          <p:nvPr>
            <p:ph type="title"/>
          </p:nvPr>
        </p:nvSpPr>
        <p:spPr>
          <a:xfrm>
            <a:off x="212651" y="274955"/>
            <a:ext cx="6326372" cy="71437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3600" b="1" dirty="0">
                <a:solidFill>
                  <a:srgbClr val="C00000"/>
                </a:solidFill>
                <a:latin typeface="Times New Roman" panose="02020603050405020304"/>
                <a:ea typeface="Times New Roman" panose="02020603050405020304"/>
                <a:cs typeface="Times New Roman" panose="02020603050405020304"/>
                <a:sym typeface="Times New Roman" panose="02020603050405020304"/>
              </a:rPr>
              <a:t>Roles of Resource Persons</a:t>
            </a:r>
            <a:endParaRPr sz="3600" b="1" dirty="0">
              <a:solidFill>
                <a:srgbClr val="C00000"/>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250" name="Google Shape;250;p26"/>
          <p:cNvSpPr txBox="1">
            <a:spLocks noGrp="1"/>
          </p:cNvSpPr>
          <p:nvPr>
            <p:ph type="body" idx="1"/>
          </p:nvPr>
        </p:nvSpPr>
        <p:spPr>
          <a:xfrm>
            <a:off x="416560" y="1351280"/>
            <a:ext cx="8386445" cy="5299075"/>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dk1"/>
              </a:buClr>
              <a:buSzPts val="2400"/>
              <a:buChar char="•"/>
            </a:pPr>
            <a:r>
              <a:rPr lang="en-US" sz="3600" dirty="0"/>
              <a:t>Giving talks to learners based on their professions.</a:t>
            </a:r>
            <a:endParaRPr sz="3600" dirty="0"/>
          </a:p>
          <a:p>
            <a:pPr marL="342900" lvl="0" indent="-342900" algn="l" rtl="0">
              <a:lnSpc>
                <a:spcPct val="100000"/>
              </a:lnSpc>
              <a:spcBef>
                <a:spcPts val="480"/>
              </a:spcBef>
              <a:spcAft>
                <a:spcPts val="0"/>
              </a:spcAft>
              <a:buClr>
                <a:schemeClr val="dk1"/>
              </a:buClr>
              <a:buSzPts val="2400"/>
              <a:buChar char="•"/>
            </a:pPr>
            <a:r>
              <a:rPr lang="en-US" sz="3600" dirty="0"/>
              <a:t>Volunteering in facilitating learning of specific concepts under development and provide linkages to relevant career pathways</a:t>
            </a:r>
            <a:endParaRPr sz="3600" dirty="0"/>
          </a:p>
          <a:p>
            <a:pPr marL="342900" lvl="0" indent="-342900" algn="l" rtl="0">
              <a:lnSpc>
                <a:spcPct val="100000"/>
              </a:lnSpc>
              <a:spcBef>
                <a:spcPts val="480"/>
              </a:spcBef>
              <a:spcAft>
                <a:spcPts val="0"/>
              </a:spcAft>
              <a:buClr>
                <a:schemeClr val="dk1"/>
              </a:buClr>
              <a:buSzPts val="2400"/>
              <a:buChar char="•"/>
            </a:pPr>
            <a:r>
              <a:rPr lang="en-US" sz="3600" dirty="0"/>
              <a:t>Assisting the teacher in providing explicit information to learners during Field trips</a:t>
            </a:r>
            <a:endParaRPr sz="3600" dirty="0"/>
          </a:p>
          <a:p>
            <a:pPr marL="0" lvl="0" indent="0" algn="l" rtl="0">
              <a:lnSpc>
                <a:spcPct val="100000"/>
              </a:lnSpc>
              <a:spcBef>
                <a:spcPts val="480"/>
              </a:spcBef>
              <a:spcAft>
                <a:spcPts val="0"/>
              </a:spcAft>
              <a:buClr>
                <a:schemeClr val="dk1"/>
              </a:buClr>
              <a:buSzPts val="2400"/>
              <a:buNone/>
            </a:pPr>
            <a:endParaRPr sz="24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122" y="274638"/>
            <a:ext cx="6485860" cy="1143000"/>
          </a:xfrm>
        </p:spPr>
        <p:txBody>
          <a:bodyPr/>
          <a:lstStyle/>
          <a:p>
            <a:pPr algn="l"/>
            <a:r>
              <a:rPr lang="en-US" dirty="0">
                <a:solidFill>
                  <a:srgbClr val="C00000"/>
                </a:solidFill>
              </a:rPr>
              <a:t>Roles of Resource Persons</a:t>
            </a:r>
            <a:endParaRPr lang="en-US" dirty="0"/>
          </a:p>
        </p:txBody>
      </p:sp>
      <p:sp>
        <p:nvSpPr>
          <p:cNvPr id="3" name="Text Placeholder 2"/>
          <p:cNvSpPr>
            <a:spLocks noGrp="1"/>
          </p:cNvSpPr>
          <p:nvPr>
            <p:ph type="body" idx="1"/>
          </p:nvPr>
        </p:nvSpPr>
        <p:spPr>
          <a:xfrm>
            <a:off x="457200" y="1339702"/>
            <a:ext cx="8229600" cy="4786600"/>
          </a:xfrm>
        </p:spPr>
        <p:txBody>
          <a:bodyPr/>
          <a:lstStyle/>
          <a:p>
            <a:pPr marL="342900" lvl="0">
              <a:spcBef>
                <a:spcPts val="480"/>
              </a:spcBef>
              <a:buSzPts val="2400"/>
            </a:pPr>
            <a:r>
              <a:rPr lang="en-US" sz="3600" dirty="0"/>
              <a:t>Providing occupational and labor market information to the learners</a:t>
            </a:r>
          </a:p>
          <a:p>
            <a:pPr marL="342900" lvl="0">
              <a:spcBef>
                <a:spcPts val="480"/>
              </a:spcBef>
              <a:buSzPts val="2400"/>
            </a:pPr>
            <a:r>
              <a:rPr lang="en-US" sz="3600" dirty="0"/>
              <a:t>Assisting the learner to carry out research on available career opportunities in the economy based on a learner’s interests, talents and abilities.</a:t>
            </a:r>
          </a:p>
          <a:p>
            <a:pPr marL="342900" lvl="0">
              <a:spcBef>
                <a:spcPts val="480"/>
              </a:spcBef>
              <a:buSzPts val="2400"/>
            </a:pPr>
            <a:r>
              <a:rPr lang="en-US" sz="3600" dirty="0"/>
              <a:t>Offering themselves for job shadowing for learners</a:t>
            </a:r>
          </a:p>
          <a:p>
            <a:pPr marL="114300" indent="0">
              <a:buNone/>
            </a:pPr>
            <a:endParaRPr lang="en-US" dirty="0"/>
          </a:p>
        </p:txBody>
      </p:sp>
    </p:spTree>
    <p:extLst>
      <p:ext uri="{BB962C8B-B14F-4D97-AF65-F5344CB8AC3E}">
        <p14:creationId xmlns:p14="http://schemas.microsoft.com/office/powerpoint/2010/main" val="23715134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2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b="1">
                <a:solidFill>
                  <a:srgbClr val="0070C0"/>
                </a:solidFill>
                <a:latin typeface="Times New Roman" panose="02020603050405020304"/>
                <a:ea typeface="Times New Roman" panose="02020603050405020304"/>
                <a:cs typeface="Times New Roman" panose="02020603050405020304"/>
                <a:sym typeface="Times New Roman" panose="02020603050405020304"/>
              </a:rPr>
              <a:t>Activity </a:t>
            </a:r>
            <a:r>
              <a:rPr lang="en-US">
                <a:solidFill>
                  <a:srgbClr val="0070C0"/>
                </a:solidFill>
              </a:rPr>
              <a:t>5</a:t>
            </a:r>
            <a:endParaRPr b="1">
              <a:solidFill>
                <a:srgbClr val="0070C0"/>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256" name="Google Shape;256;p27"/>
          <p:cNvSpPr txBox="1">
            <a:spLocks noGrp="1"/>
          </p:cNvSpPr>
          <p:nvPr>
            <p:ph type="body" idx="1"/>
          </p:nvPr>
        </p:nvSpPr>
        <p:spPr>
          <a:xfrm>
            <a:off x="628650" y="1825625"/>
            <a:ext cx="8286750" cy="435133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3200"/>
              <a:buNone/>
            </a:pPr>
            <a:endParaRPr/>
          </a:p>
          <a:p>
            <a:pPr marL="0" lvl="0" indent="0" algn="l" rtl="0">
              <a:lnSpc>
                <a:spcPct val="100000"/>
              </a:lnSpc>
              <a:spcBef>
                <a:spcPts val="640"/>
              </a:spcBef>
              <a:spcAft>
                <a:spcPts val="0"/>
              </a:spcAft>
              <a:buClr>
                <a:schemeClr val="dk1"/>
              </a:buClr>
              <a:buSzPts val="3200"/>
              <a:buNone/>
            </a:pPr>
            <a:endParaRPr/>
          </a:p>
          <a:p>
            <a:pPr marL="0" lvl="0" indent="0" algn="l" rtl="0">
              <a:lnSpc>
                <a:spcPct val="100000"/>
              </a:lnSpc>
              <a:spcBef>
                <a:spcPts val="640"/>
              </a:spcBef>
              <a:spcAft>
                <a:spcPts val="0"/>
              </a:spcAft>
              <a:buClr>
                <a:schemeClr val="dk1"/>
              </a:buClr>
              <a:buSzPts val="3200"/>
              <a:buNone/>
            </a:pPr>
            <a:r>
              <a:rPr lang="en-US"/>
              <a:t> </a:t>
            </a:r>
          </a:p>
          <a:p>
            <a:pPr marL="0" lvl="0" indent="0" algn="l" rtl="0">
              <a:lnSpc>
                <a:spcPct val="100000"/>
              </a:lnSpc>
              <a:spcBef>
                <a:spcPts val="640"/>
              </a:spcBef>
              <a:spcAft>
                <a:spcPts val="0"/>
              </a:spcAft>
              <a:buClr>
                <a:schemeClr val="dk1"/>
              </a:buClr>
              <a:buSzPts val="3200"/>
              <a:buNone/>
            </a:pPr>
            <a:endParaRPr lang="en-US"/>
          </a:p>
          <a:p>
            <a:pPr marL="0" lvl="0" indent="0" algn="l" rtl="0">
              <a:lnSpc>
                <a:spcPct val="100000"/>
              </a:lnSpc>
              <a:spcBef>
                <a:spcPts val="640"/>
              </a:spcBef>
              <a:spcAft>
                <a:spcPts val="0"/>
              </a:spcAft>
              <a:buClr>
                <a:schemeClr val="dk1"/>
              </a:buClr>
              <a:buSzPts val="3200"/>
              <a:buNone/>
            </a:pPr>
            <a:endParaRPr lang="en-US"/>
          </a:p>
          <a:p>
            <a:pPr marL="0" lvl="0" indent="0" algn="l" rtl="0">
              <a:lnSpc>
                <a:spcPct val="100000"/>
              </a:lnSpc>
              <a:spcBef>
                <a:spcPts val="640"/>
              </a:spcBef>
              <a:spcAft>
                <a:spcPts val="0"/>
              </a:spcAft>
              <a:buClr>
                <a:schemeClr val="dk1"/>
              </a:buClr>
              <a:buSzPts val="2400"/>
              <a:buNone/>
            </a:pPr>
            <a:r>
              <a:rPr lang="en-US" sz="2400"/>
              <a:t>NB: Activity 4 is inteneded to actualize mentorship and career guidance in JS towards enhancing the preparation of learners to pursue STEM pathway in Senior School. To get you started refer to strategies and activities suggested in activity 3.</a:t>
            </a:r>
            <a:r>
              <a:rPr lang="en-US"/>
              <a:t> </a:t>
            </a:r>
          </a:p>
          <a:p>
            <a:pPr marL="0" lvl="0" indent="0" algn="l" rtl="0">
              <a:lnSpc>
                <a:spcPct val="100000"/>
              </a:lnSpc>
              <a:spcBef>
                <a:spcPts val="640"/>
              </a:spcBef>
              <a:spcAft>
                <a:spcPts val="0"/>
              </a:spcAft>
              <a:buClr>
                <a:schemeClr val="dk1"/>
              </a:buClr>
              <a:buSzPts val="3200"/>
              <a:buNone/>
            </a:pPr>
            <a:endParaRPr lang="en-US"/>
          </a:p>
          <a:p>
            <a:pPr marL="0" lvl="0" indent="0" algn="l" rtl="0">
              <a:lnSpc>
                <a:spcPct val="100000"/>
              </a:lnSpc>
              <a:spcBef>
                <a:spcPts val="640"/>
              </a:spcBef>
              <a:spcAft>
                <a:spcPts val="0"/>
              </a:spcAft>
              <a:buClr>
                <a:schemeClr val="dk1"/>
              </a:buClr>
              <a:buSzPts val="3200"/>
              <a:buNone/>
            </a:pPr>
            <a:endParaRPr lang="en-US"/>
          </a:p>
        </p:txBody>
      </p:sp>
      <p:sp>
        <p:nvSpPr>
          <p:cNvPr id="257" name="Google Shape;257;p27"/>
          <p:cNvSpPr/>
          <p:nvPr/>
        </p:nvSpPr>
        <p:spPr>
          <a:xfrm>
            <a:off x="2446338" y="2044700"/>
            <a:ext cx="6324600" cy="2386013"/>
          </a:xfrm>
          <a:custGeom>
            <a:avLst/>
            <a:gdLst/>
            <a:ahLst/>
            <a:cxnLst/>
            <a:rect l="l" t="t" r="r" b="b"/>
            <a:pathLst>
              <a:path w="120000" h="120000" extrusionOk="0">
                <a:moveTo>
                  <a:pt x="0" y="0"/>
                </a:moveTo>
                <a:lnTo>
                  <a:pt x="120000" y="0"/>
                </a:lnTo>
                <a:lnTo>
                  <a:pt x="120000" y="120000"/>
                </a:lnTo>
                <a:lnTo>
                  <a:pt x="0" y="120000"/>
                </a:lnTo>
                <a:close/>
              </a:path>
              <a:path w="120000" h="120000" fill="none" extrusionOk="0">
                <a:moveTo>
                  <a:pt x="-8150" y="0"/>
                </a:moveTo>
                <a:close/>
              </a:path>
              <a:path w="120000" h="120000" fill="none" extrusionOk="0">
                <a:moveTo>
                  <a:pt x="-8150" y="26406"/>
                </a:moveTo>
                <a:lnTo>
                  <a:pt x="-44216" y="25889"/>
                </a:lnTo>
              </a:path>
            </a:pathLst>
          </a:custGeom>
          <a:noFill/>
          <a:ln w="19050"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Constantia" panose="02030602050306030303"/>
              <a:buNone/>
            </a:pPr>
            <a:r>
              <a:rPr lang="en-US" sz="3200" b="0" i="0" u="none" strike="noStrike" cap="none">
                <a:solidFill>
                  <a:schemeClr val="dk1"/>
                </a:solidFill>
                <a:latin typeface="Constantia" panose="02030602050306030303"/>
                <a:ea typeface="Constantia" panose="02030602050306030303"/>
                <a:cs typeface="Constantia" panose="02030602050306030303"/>
                <a:sym typeface="Constantia" panose="02030602050306030303"/>
              </a:rPr>
              <a:t>Using the template provided, draw a program of activities that can be implemented in your school to enhance mentorship and career guidance for learners in a term.</a:t>
            </a:r>
            <a:endParaRPr sz="3200" b="0" i="0" u="none" strike="noStrike" cap="none">
              <a:solidFill>
                <a:schemeClr val="dk1"/>
              </a:solidFill>
              <a:latin typeface="Constantia" panose="02030602050306030303"/>
              <a:ea typeface="Constantia" panose="02030602050306030303"/>
              <a:cs typeface="Constantia" panose="02030602050306030303"/>
              <a:sym typeface="Constantia" panose="02030602050306030303"/>
            </a:endParaRPr>
          </a:p>
        </p:txBody>
      </p:sp>
      <p:grpSp>
        <p:nvGrpSpPr>
          <p:cNvPr id="258" name="Google Shape;258;p27"/>
          <p:cNvGrpSpPr/>
          <p:nvPr/>
        </p:nvGrpSpPr>
        <p:grpSpPr>
          <a:xfrm>
            <a:off x="338138" y="2641600"/>
            <a:ext cx="1668462" cy="1493838"/>
            <a:chOff x="0" y="0"/>
            <a:chExt cx="823913" cy="847725"/>
          </a:xfrm>
        </p:grpSpPr>
        <p:sp>
          <p:nvSpPr>
            <p:cNvPr id="259" name="Google Shape;259;p27"/>
            <p:cNvSpPr/>
            <p:nvPr/>
          </p:nvSpPr>
          <p:spPr>
            <a:xfrm>
              <a:off x="0" y="0"/>
              <a:ext cx="414338" cy="466725"/>
            </a:xfrm>
            <a:prstGeom prst="smileyFace">
              <a:avLst>
                <a:gd name="adj" fmla="val 4653"/>
              </a:avLst>
            </a:prstGeom>
            <a:solidFill>
              <a:srgbClr val="FFFFFF"/>
            </a:solidFill>
            <a:ln w="12700"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onstantia" panose="02030602050306030303"/>
                <a:buNone/>
              </a:pPr>
              <a:endParaRPr sz="1800" b="0" i="0" u="none" strike="noStrike" cap="none">
                <a:solidFill>
                  <a:schemeClr val="dk1"/>
                </a:solidFill>
                <a:latin typeface="Constantia" panose="02030602050306030303"/>
                <a:ea typeface="Constantia" panose="02030602050306030303"/>
                <a:cs typeface="Constantia" panose="02030602050306030303"/>
                <a:sym typeface="Constantia" panose="02030602050306030303"/>
              </a:endParaRPr>
            </a:p>
          </p:txBody>
        </p:sp>
        <p:sp>
          <p:nvSpPr>
            <p:cNvPr id="260" name="Google Shape;260;p27"/>
            <p:cNvSpPr/>
            <p:nvPr/>
          </p:nvSpPr>
          <p:spPr>
            <a:xfrm>
              <a:off x="409575" y="0"/>
              <a:ext cx="414338" cy="466725"/>
            </a:xfrm>
            <a:prstGeom prst="smileyFace">
              <a:avLst>
                <a:gd name="adj" fmla="val 4653"/>
              </a:avLst>
            </a:prstGeom>
            <a:solidFill>
              <a:srgbClr val="FFFFFF"/>
            </a:solidFill>
            <a:ln w="12700"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onstantia" panose="02030602050306030303"/>
                <a:buNone/>
              </a:pPr>
              <a:endParaRPr sz="1800" b="0" i="0" u="none" strike="noStrike" cap="none">
                <a:solidFill>
                  <a:schemeClr val="dk1"/>
                </a:solidFill>
                <a:latin typeface="Constantia" panose="02030602050306030303"/>
                <a:ea typeface="Constantia" panose="02030602050306030303"/>
                <a:cs typeface="Constantia" panose="02030602050306030303"/>
                <a:sym typeface="Constantia" panose="02030602050306030303"/>
              </a:endParaRPr>
            </a:p>
          </p:txBody>
        </p:sp>
        <p:sp>
          <p:nvSpPr>
            <p:cNvPr id="261" name="Google Shape;261;p27"/>
            <p:cNvSpPr/>
            <p:nvPr/>
          </p:nvSpPr>
          <p:spPr>
            <a:xfrm>
              <a:off x="238125" y="381000"/>
              <a:ext cx="414338" cy="466725"/>
            </a:xfrm>
            <a:prstGeom prst="smileyFace">
              <a:avLst>
                <a:gd name="adj" fmla="val 4653"/>
              </a:avLst>
            </a:prstGeom>
            <a:solidFill>
              <a:srgbClr val="FFFFFF"/>
            </a:solidFill>
            <a:ln w="12700"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onstantia" panose="02030602050306030303"/>
                <a:buNone/>
              </a:pPr>
              <a:endParaRPr sz="1800" b="0" i="0" u="none" strike="noStrike" cap="none">
                <a:solidFill>
                  <a:schemeClr val="dk1"/>
                </a:solidFill>
                <a:latin typeface="Constantia" panose="02030602050306030303"/>
                <a:ea typeface="Constantia" panose="02030602050306030303"/>
                <a:cs typeface="Constantia" panose="02030602050306030303"/>
                <a:sym typeface="Constantia" panose="02030602050306030303"/>
              </a:endParaRPr>
            </a:p>
          </p:txBody>
        </p: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graphicFrame>
        <p:nvGraphicFramePr>
          <p:cNvPr id="266" name="Google Shape;266;p28"/>
          <p:cNvGraphicFramePr/>
          <p:nvPr>
            <p:extLst>
              <p:ext uri="{D42A27DB-BD31-4B8C-83A1-F6EECF244321}">
                <p14:modId xmlns:p14="http://schemas.microsoft.com/office/powerpoint/2010/main" val="3237738105"/>
              </p:ext>
            </p:extLst>
          </p:nvPr>
        </p:nvGraphicFramePr>
        <p:xfrm>
          <a:off x="255181" y="1348262"/>
          <a:ext cx="8612372" cy="4833153"/>
        </p:xfrm>
        <a:graphic>
          <a:graphicData uri="http://schemas.openxmlformats.org/drawingml/2006/table">
            <a:tbl>
              <a:tblPr firstRow="1" firstCol="1" bandRow="1">
                <a:noFill/>
                <a:tableStyleId>{168BE6DA-EE77-48AC-B319-D37A1CCF2E57}</a:tableStyleId>
              </a:tblPr>
              <a:tblGrid>
                <a:gridCol w="1075275">
                  <a:extLst>
                    <a:ext uri="{9D8B030D-6E8A-4147-A177-3AD203B41FA5}">
                      <a16:colId xmlns:a16="http://schemas.microsoft.com/office/drawing/2014/main" val="20000"/>
                    </a:ext>
                  </a:extLst>
                </a:gridCol>
                <a:gridCol w="1357060">
                  <a:extLst>
                    <a:ext uri="{9D8B030D-6E8A-4147-A177-3AD203B41FA5}">
                      <a16:colId xmlns:a16="http://schemas.microsoft.com/office/drawing/2014/main" val="20001"/>
                    </a:ext>
                  </a:extLst>
                </a:gridCol>
                <a:gridCol w="1528444">
                  <a:extLst>
                    <a:ext uri="{9D8B030D-6E8A-4147-A177-3AD203B41FA5}">
                      <a16:colId xmlns:a16="http://schemas.microsoft.com/office/drawing/2014/main" val="20002"/>
                    </a:ext>
                  </a:extLst>
                </a:gridCol>
                <a:gridCol w="1332899">
                  <a:extLst>
                    <a:ext uri="{9D8B030D-6E8A-4147-A177-3AD203B41FA5}">
                      <a16:colId xmlns:a16="http://schemas.microsoft.com/office/drawing/2014/main" val="20003"/>
                    </a:ext>
                  </a:extLst>
                </a:gridCol>
                <a:gridCol w="1689564">
                  <a:extLst>
                    <a:ext uri="{9D8B030D-6E8A-4147-A177-3AD203B41FA5}">
                      <a16:colId xmlns:a16="http://schemas.microsoft.com/office/drawing/2014/main" val="20004"/>
                    </a:ext>
                  </a:extLst>
                </a:gridCol>
                <a:gridCol w="1629130">
                  <a:extLst>
                    <a:ext uri="{9D8B030D-6E8A-4147-A177-3AD203B41FA5}">
                      <a16:colId xmlns:a16="http://schemas.microsoft.com/office/drawing/2014/main" val="20005"/>
                    </a:ext>
                  </a:extLst>
                </a:gridCol>
              </a:tblGrid>
              <a:tr h="688635">
                <a:tc>
                  <a:txBody>
                    <a:bodyPr/>
                    <a:lstStyle/>
                    <a:p>
                      <a:pPr marL="0" marR="0" lvl="0" indent="0" algn="l" rtl="0">
                        <a:lnSpc>
                          <a:spcPct val="115000"/>
                        </a:lnSpc>
                        <a:spcBef>
                          <a:spcPts val="0"/>
                        </a:spcBef>
                        <a:spcAft>
                          <a:spcPts val="0"/>
                        </a:spcAft>
                        <a:buClr>
                          <a:srgbClr val="000000"/>
                        </a:buClr>
                        <a:buSzPts val="1600"/>
                        <a:buFont typeface="Arial" panose="020B0604020202020204"/>
                        <a:buNone/>
                      </a:pPr>
                      <a:r>
                        <a:rPr lang="en-US" sz="2000" u="none" strike="noStrike" cap="none" dirty="0"/>
                        <a:t>DATE</a:t>
                      </a:r>
                      <a:endParaRPr sz="2000" u="none" strike="noStrike" cap="none" dirty="0">
                        <a:latin typeface="Calibri" panose="020F0502020204030204"/>
                        <a:ea typeface="Calibri" panose="020F0502020204030204"/>
                        <a:cs typeface="Calibri" panose="020F0502020204030204"/>
                        <a:sym typeface="Calibri" panose="020F0502020204030204"/>
                      </a:endParaRPr>
                    </a:p>
                  </a:txBody>
                  <a:tcPr marL="68575" marR="68575" marT="0" marB="0"/>
                </a:tc>
                <a:tc>
                  <a:txBody>
                    <a:bodyPr/>
                    <a:lstStyle/>
                    <a:p>
                      <a:pPr marL="0" marR="0" lvl="0" indent="0" algn="l" rtl="0">
                        <a:lnSpc>
                          <a:spcPct val="115000"/>
                        </a:lnSpc>
                        <a:spcBef>
                          <a:spcPts val="0"/>
                        </a:spcBef>
                        <a:spcAft>
                          <a:spcPts val="0"/>
                        </a:spcAft>
                        <a:buClr>
                          <a:schemeClr val="dk1"/>
                        </a:buClr>
                        <a:buSzPts val="1600"/>
                        <a:buFont typeface="Calibri" panose="020F0502020204030204"/>
                        <a:buNone/>
                      </a:pPr>
                      <a:r>
                        <a:rPr lang="en-US" sz="2000" u="none" strike="noStrike" cap="none" dirty="0">
                          <a:latin typeface="Calibri" panose="020F0502020204030204"/>
                          <a:ea typeface="Calibri" panose="020F0502020204030204"/>
                          <a:cs typeface="Calibri" panose="020F0502020204030204"/>
                          <a:sym typeface="Calibri" panose="020F0502020204030204"/>
                        </a:rPr>
                        <a:t>Strategy</a:t>
                      </a:r>
                      <a:endParaRPr sz="2000" u="none" strike="noStrike" cap="none" dirty="0">
                        <a:latin typeface="Calibri" panose="020F0502020204030204"/>
                        <a:ea typeface="Calibri" panose="020F0502020204030204"/>
                        <a:cs typeface="Calibri" panose="020F0502020204030204"/>
                        <a:sym typeface="Calibri" panose="020F0502020204030204"/>
                      </a:endParaRPr>
                    </a:p>
                  </a:txBody>
                  <a:tcPr marL="68575" marR="68575" marT="0" marB="0"/>
                </a:tc>
                <a:tc>
                  <a:txBody>
                    <a:bodyPr/>
                    <a:lstStyle/>
                    <a:p>
                      <a:pPr marL="0" marR="0" lvl="0" indent="0" algn="l" rtl="0">
                        <a:lnSpc>
                          <a:spcPct val="115000"/>
                        </a:lnSpc>
                        <a:spcBef>
                          <a:spcPts val="0"/>
                        </a:spcBef>
                        <a:spcAft>
                          <a:spcPts val="0"/>
                        </a:spcAft>
                        <a:buClr>
                          <a:srgbClr val="000000"/>
                        </a:buClr>
                        <a:buSzPts val="1600"/>
                        <a:buFont typeface="Arial" panose="020B0604020202020204"/>
                        <a:buNone/>
                      </a:pPr>
                      <a:r>
                        <a:rPr lang="en-US" sz="2000" u="none" strike="noStrike" cap="none" dirty="0"/>
                        <a:t>ACTIVITY</a:t>
                      </a:r>
                      <a:endParaRPr sz="2000" u="none" strike="noStrike" cap="none" dirty="0">
                        <a:latin typeface="Calibri" panose="020F0502020204030204"/>
                        <a:ea typeface="Calibri" panose="020F0502020204030204"/>
                        <a:cs typeface="Calibri" panose="020F0502020204030204"/>
                        <a:sym typeface="Calibri" panose="020F0502020204030204"/>
                      </a:endParaRPr>
                    </a:p>
                  </a:txBody>
                  <a:tcPr marL="68575" marR="68575" marT="0" marB="0"/>
                </a:tc>
                <a:tc>
                  <a:txBody>
                    <a:bodyPr/>
                    <a:lstStyle/>
                    <a:p>
                      <a:pPr marL="0" marR="0" lvl="0" indent="0" algn="l" rtl="0">
                        <a:lnSpc>
                          <a:spcPct val="115000"/>
                        </a:lnSpc>
                        <a:spcBef>
                          <a:spcPts val="0"/>
                        </a:spcBef>
                        <a:spcAft>
                          <a:spcPts val="0"/>
                        </a:spcAft>
                        <a:buClr>
                          <a:schemeClr val="dk1"/>
                        </a:buClr>
                        <a:buSzPts val="1600"/>
                        <a:buFont typeface="Calibri" panose="020F0502020204030204"/>
                        <a:buNone/>
                      </a:pPr>
                      <a:r>
                        <a:rPr lang="en-US" sz="2000" u="none" strike="noStrike" cap="none" dirty="0" smtClean="0">
                          <a:latin typeface="Calibri" panose="020F0502020204030204"/>
                          <a:ea typeface="Calibri" panose="020F0502020204030204"/>
                          <a:cs typeface="Calibri" panose="020F0502020204030204"/>
                          <a:sym typeface="Calibri" panose="020F0502020204030204"/>
                        </a:rPr>
                        <a:t>Resources</a:t>
                      </a:r>
                      <a:endParaRPr sz="2000" u="none" strike="noStrike" cap="none" dirty="0">
                        <a:latin typeface="Calibri" panose="020F0502020204030204"/>
                        <a:ea typeface="Calibri" panose="020F0502020204030204"/>
                        <a:cs typeface="Calibri" panose="020F0502020204030204"/>
                        <a:sym typeface="Calibri" panose="020F0502020204030204"/>
                      </a:endParaRPr>
                    </a:p>
                  </a:txBody>
                  <a:tcPr marL="68575" marR="68575" marT="0" marB="0"/>
                </a:tc>
                <a:tc>
                  <a:txBody>
                    <a:bodyPr/>
                    <a:lstStyle/>
                    <a:p>
                      <a:pPr marL="0" marR="0" lvl="0" indent="0" algn="l" rtl="0">
                        <a:lnSpc>
                          <a:spcPct val="115000"/>
                        </a:lnSpc>
                        <a:spcBef>
                          <a:spcPts val="0"/>
                        </a:spcBef>
                        <a:spcAft>
                          <a:spcPts val="0"/>
                        </a:spcAft>
                        <a:buClr>
                          <a:srgbClr val="000000"/>
                        </a:buClr>
                        <a:buSzPts val="1600"/>
                        <a:buFont typeface="Arial" panose="020B0604020202020204"/>
                        <a:buNone/>
                      </a:pPr>
                      <a:r>
                        <a:rPr lang="en-US" sz="2000" u="none" strike="noStrike" cap="none"/>
                        <a:t>RESPONSIBLE PERSONS</a:t>
                      </a:r>
                      <a:endParaRPr sz="2000" u="none" strike="noStrike" cap="none">
                        <a:latin typeface="Calibri" panose="020F0502020204030204"/>
                        <a:ea typeface="Calibri" panose="020F0502020204030204"/>
                        <a:cs typeface="Calibri" panose="020F0502020204030204"/>
                        <a:sym typeface="Calibri" panose="020F0502020204030204"/>
                      </a:endParaRPr>
                    </a:p>
                  </a:txBody>
                  <a:tcPr marL="68575" marR="68575" marT="0" marB="0"/>
                </a:tc>
                <a:tc>
                  <a:txBody>
                    <a:bodyPr/>
                    <a:lstStyle/>
                    <a:p>
                      <a:pPr marL="0" marR="0" lvl="0" indent="0" algn="l" rtl="0">
                        <a:lnSpc>
                          <a:spcPct val="115000"/>
                        </a:lnSpc>
                        <a:spcBef>
                          <a:spcPts val="0"/>
                        </a:spcBef>
                        <a:spcAft>
                          <a:spcPts val="0"/>
                        </a:spcAft>
                        <a:buClr>
                          <a:srgbClr val="000000"/>
                        </a:buClr>
                        <a:buSzPts val="1600"/>
                        <a:buFont typeface="Arial" panose="020B0604020202020204"/>
                        <a:buNone/>
                      </a:pPr>
                      <a:r>
                        <a:rPr lang="en-US" sz="2000" u="none" strike="noStrike" cap="none"/>
                        <a:t>COMMENTS e.g timelines</a:t>
                      </a:r>
                      <a:endParaRPr sz="2000" u="none" strike="noStrike" cap="none">
                        <a:latin typeface="Calibri" panose="020F0502020204030204"/>
                        <a:ea typeface="Calibri" panose="020F0502020204030204"/>
                        <a:cs typeface="Calibri" panose="020F0502020204030204"/>
                        <a:sym typeface="Calibri" panose="020F0502020204030204"/>
                      </a:endParaRPr>
                    </a:p>
                  </a:txBody>
                  <a:tcPr marL="68575" marR="68575" marT="0" marB="0"/>
                </a:tc>
                <a:extLst>
                  <a:ext uri="{0D108BD9-81ED-4DB2-BD59-A6C34878D82A}">
                    <a16:rowId xmlns:a16="http://schemas.microsoft.com/office/drawing/2014/main" val="10000"/>
                  </a:ext>
                </a:extLst>
              </a:tr>
              <a:tr h="1377271">
                <a:tc>
                  <a:txBody>
                    <a:bodyPr/>
                    <a:lstStyle/>
                    <a:p>
                      <a:pPr marL="0" marR="0" lvl="0" indent="0" algn="l" rtl="0">
                        <a:lnSpc>
                          <a:spcPct val="115000"/>
                        </a:lnSpc>
                        <a:spcBef>
                          <a:spcPts val="0"/>
                        </a:spcBef>
                        <a:spcAft>
                          <a:spcPts val="0"/>
                        </a:spcAft>
                        <a:buClr>
                          <a:srgbClr val="000000"/>
                        </a:buClr>
                        <a:buSzPts val="1600"/>
                        <a:buFont typeface="Arial" panose="020B0604020202020204"/>
                        <a:buNone/>
                      </a:pPr>
                      <a:r>
                        <a:rPr lang="en-US" sz="2000" u="none" strike="noStrike" cap="none"/>
                        <a:t> </a:t>
                      </a:r>
                      <a:endParaRPr sz="2000" u="none" strike="noStrike" cap="none">
                        <a:latin typeface="Calibri" panose="020F0502020204030204"/>
                        <a:ea typeface="Calibri" panose="020F0502020204030204"/>
                        <a:cs typeface="Calibri" panose="020F0502020204030204"/>
                        <a:sym typeface="Calibri" panose="020F0502020204030204"/>
                      </a:endParaRPr>
                    </a:p>
                  </a:txBody>
                  <a:tcPr marL="68575" marR="68575" marT="0" marB="0"/>
                </a:tc>
                <a:tc>
                  <a:txBody>
                    <a:bodyPr/>
                    <a:lstStyle/>
                    <a:p>
                      <a:pPr marL="0" marR="0" lvl="0" indent="0" algn="l" rtl="0">
                        <a:lnSpc>
                          <a:spcPct val="115000"/>
                        </a:lnSpc>
                        <a:spcBef>
                          <a:spcPts val="0"/>
                        </a:spcBef>
                        <a:spcAft>
                          <a:spcPts val="0"/>
                        </a:spcAft>
                        <a:buClr>
                          <a:schemeClr val="dk1"/>
                        </a:buClr>
                        <a:buSzPts val="1600"/>
                        <a:buFont typeface="Calibri" panose="020F0502020204030204"/>
                        <a:buNone/>
                      </a:pPr>
                      <a:endParaRPr sz="2000" u="none" strike="noStrike" cap="none" dirty="0">
                        <a:latin typeface="Calibri" panose="020F0502020204030204"/>
                        <a:ea typeface="Calibri" panose="020F0502020204030204"/>
                        <a:cs typeface="Calibri" panose="020F0502020204030204"/>
                        <a:sym typeface="Calibri" panose="020F0502020204030204"/>
                      </a:endParaRPr>
                    </a:p>
                  </a:txBody>
                  <a:tcPr marL="68575" marR="68575" marT="0" marB="0"/>
                </a:tc>
                <a:tc>
                  <a:txBody>
                    <a:bodyPr/>
                    <a:lstStyle/>
                    <a:p>
                      <a:pPr marL="0" marR="0" lvl="0" indent="0" algn="l" rtl="0">
                        <a:lnSpc>
                          <a:spcPct val="115000"/>
                        </a:lnSpc>
                        <a:spcBef>
                          <a:spcPts val="0"/>
                        </a:spcBef>
                        <a:spcAft>
                          <a:spcPts val="0"/>
                        </a:spcAft>
                        <a:buClr>
                          <a:srgbClr val="000000"/>
                        </a:buClr>
                        <a:buSzPts val="1600"/>
                        <a:buFont typeface="Arial" panose="020B0604020202020204"/>
                        <a:buNone/>
                      </a:pPr>
                      <a:r>
                        <a:rPr lang="en-US" sz="2000" u="none" strike="noStrike" cap="none" dirty="0"/>
                        <a:t> </a:t>
                      </a:r>
                      <a:endParaRPr sz="2000" u="none" strike="noStrike" cap="none" dirty="0">
                        <a:latin typeface="Calibri" panose="020F0502020204030204"/>
                        <a:ea typeface="Calibri" panose="020F0502020204030204"/>
                        <a:cs typeface="Calibri" panose="020F0502020204030204"/>
                        <a:sym typeface="Calibri" panose="020F0502020204030204"/>
                      </a:endParaRPr>
                    </a:p>
                  </a:txBody>
                  <a:tcPr marL="68575" marR="68575" marT="0" marB="0"/>
                </a:tc>
                <a:tc>
                  <a:txBody>
                    <a:bodyPr/>
                    <a:lstStyle/>
                    <a:p>
                      <a:pPr marL="0" marR="0" lvl="0" indent="0" algn="l" rtl="0">
                        <a:lnSpc>
                          <a:spcPct val="115000"/>
                        </a:lnSpc>
                        <a:spcBef>
                          <a:spcPts val="0"/>
                        </a:spcBef>
                        <a:spcAft>
                          <a:spcPts val="0"/>
                        </a:spcAft>
                        <a:buClr>
                          <a:schemeClr val="dk1"/>
                        </a:buClr>
                        <a:buSzPts val="1600"/>
                        <a:buFont typeface="Calibri" panose="020F0502020204030204"/>
                        <a:buNone/>
                      </a:pPr>
                      <a:endParaRPr sz="2000" u="none" strike="noStrike" cap="none" dirty="0">
                        <a:latin typeface="Calibri" panose="020F0502020204030204"/>
                        <a:ea typeface="Calibri" panose="020F0502020204030204"/>
                        <a:cs typeface="Calibri" panose="020F0502020204030204"/>
                        <a:sym typeface="Calibri" panose="020F0502020204030204"/>
                      </a:endParaRPr>
                    </a:p>
                  </a:txBody>
                  <a:tcPr marL="68575" marR="68575" marT="0" marB="0"/>
                </a:tc>
                <a:tc>
                  <a:txBody>
                    <a:bodyPr/>
                    <a:lstStyle/>
                    <a:p>
                      <a:pPr marL="0" marR="0" lvl="0" indent="0" algn="l" rtl="0">
                        <a:lnSpc>
                          <a:spcPct val="115000"/>
                        </a:lnSpc>
                        <a:spcBef>
                          <a:spcPts val="0"/>
                        </a:spcBef>
                        <a:spcAft>
                          <a:spcPts val="0"/>
                        </a:spcAft>
                        <a:buClr>
                          <a:srgbClr val="000000"/>
                        </a:buClr>
                        <a:buSzPts val="1600"/>
                        <a:buFont typeface="Arial" panose="020B0604020202020204"/>
                        <a:buNone/>
                      </a:pPr>
                      <a:r>
                        <a:rPr lang="en-US" sz="2000" u="none" strike="noStrike" cap="none"/>
                        <a:t> </a:t>
                      </a:r>
                      <a:endParaRPr sz="2000" u="none" strike="noStrike" cap="none">
                        <a:latin typeface="Calibri" panose="020F0502020204030204"/>
                        <a:ea typeface="Calibri" panose="020F0502020204030204"/>
                        <a:cs typeface="Calibri" panose="020F0502020204030204"/>
                        <a:sym typeface="Calibri" panose="020F0502020204030204"/>
                      </a:endParaRPr>
                    </a:p>
                  </a:txBody>
                  <a:tcPr marL="68575" marR="68575" marT="0" marB="0"/>
                </a:tc>
                <a:tc>
                  <a:txBody>
                    <a:bodyPr/>
                    <a:lstStyle/>
                    <a:p>
                      <a:pPr marL="0" marR="0" lvl="0" indent="0" algn="l" rtl="0">
                        <a:lnSpc>
                          <a:spcPct val="115000"/>
                        </a:lnSpc>
                        <a:spcBef>
                          <a:spcPts val="0"/>
                        </a:spcBef>
                        <a:spcAft>
                          <a:spcPts val="0"/>
                        </a:spcAft>
                        <a:buClr>
                          <a:srgbClr val="000000"/>
                        </a:buClr>
                        <a:buSzPts val="1600"/>
                        <a:buFont typeface="Arial" panose="020B0604020202020204"/>
                        <a:buNone/>
                      </a:pPr>
                      <a:r>
                        <a:rPr lang="en-US" sz="2000" u="none" strike="noStrike" cap="none"/>
                        <a:t> </a:t>
                      </a:r>
                      <a:endParaRPr sz="2000" u="none" strike="noStrike" cap="none"/>
                    </a:p>
                    <a:p>
                      <a:pPr marL="0" marR="0" lvl="0" indent="0" algn="l" rtl="0">
                        <a:lnSpc>
                          <a:spcPct val="115000"/>
                        </a:lnSpc>
                        <a:spcBef>
                          <a:spcPts val="0"/>
                        </a:spcBef>
                        <a:spcAft>
                          <a:spcPts val="0"/>
                        </a:spcAft>
                        <a:buClr>
                          <a:srgbClr val="000000"/>
                        </a:buClr>
                        <a:buSzPts val="1600"/>
                        <a:buFont typeface="Arial" panose="020B0604020202020204"/>
                        <a:buNone/>
                      </a:pPr>
                      <a:r>
                        <a:rPr lang="en-US" sz="2000" u="none" strike="noStrike" cap="none"/>
                        <a:t> </a:t>
                      </a:r>
                      <a:endParaRPr sz="2000" u="none" strike="noStrike" cap="none"/>
                    </a:p>
                    <a:p>
                      <a:pPr marL="0" marR="0" lvl="0" indent="0" algn="l" rtl="0">
                        <a:lnSpc>
                          <a:spcPct val="115000"/>
                        </a:lnSpc>
                        <a:spcBef>
                          <a:spcPts val="0"/>
                        </a:spcBef>
                        <a:spcAft>
                          <a:spcPts val="0"/>
                        </a:spcAft>
                        <a:buClr>
                          <a:srgbClr val="000000"/>
                        </a:buClr>
                        <a:buSzPts val="1600"/>
                        <a:buFont typeface="Arial" panose="020B0604020202020204"/>
                        <a:buNone/>
                      </a:pPr>
                      <a:r>
                        <a:rPr lang="en-US" sz="2000" u="none" strike="noStrike" cap="none"/>
                        <a:t> </a:t>
                      </a:r>
                      <a:endParaRPr sz="2000" u="none" strike="noStrike" cap="none"/>
                    </a:p>
                    <a:p>
                      <a:pPr marL="0" marR="0" lvl="0" indent="0" algn="l" rtl="0">
                        <a:lnSpc>
                          <a:spcPct val="115000"/>
                        </a:lnSpc>
                        <a:spcBef>
                          <a:spcPts val="0"/>
                        </a:spcBef>
                        <a:spcAft>
                          <a:spcPts val="0"/>
                        </a:spcAft>
                        <a:buClr>
                          <a:srgbClr val="000000"/>
                        </a:buClr>
                        <a:buSzPts val="1600"/>
                        <a:buFont typeface="Arial" panose="020B0604020202020204"/>
                        <a:buNone/>
                      </a:pPr>
                      <a:r>
                        <a:rPr lang="en-US" sz="2000" u="none" strike="noStrike" cap="none"/>
                        <a:t> </a:t>
                      </a:r>
                      <a:endParaRPr sz="2000" u="none" strike="noStrike" cap="none">
                        <a:latin typeface="Calibri" panose="020F0502020204030204"/>
                        <a:ea typeface="Calibri" panose="020F0502020204030204"/>
                        <a:cs typeface="Calibri" panose="020F0502020204030204"/>
                        <a:sym typeface="Calibri" panose="020F0502020204030204"/>
                      </a:endParaRPr>
                    </a:p>
                  </a:txBody>
                  <a:tcPr marL="68575" marR="68575" marT="0" marB="0"/>
                </a:tc>
                <a:extLst>
                  <a:ext uri="{0D108BD9-81ED-4DB2-BD59-A6C34878D82A}">
                    <a16:rowId xmlns:a16="http://schemas.microsoft.com/office/drawing/2014/main" val="10001"/>
                  </a:ext>
                </a:extLst>
              </a:tr>
              <a:tr h="1377271">
                <a:tc>
                  <a:txBody>
                    <a:bodyPr/>
                    <a:lstStyle/>
                    <a:p>
                      <a:pPr marL="0" marR="0" lvl="0" indent="0" algn="l" rtl="0">
                        <a:lnSpc>
                          <a:spcPct val="115000"/>
                        </a:lnSpc>
                        <a:spcBef>
                          <a:spcPts val="0"/>
                        </a:spcBef>
                        <a:spcAft>
                          <a:spcPts val="0"/>
                        </a:spcAft>
                        <a:buClr>
                          <a:srgbClr val="000000"/>
                        </a:buClr>
                        <a:buSzPts val="1600"/>
                        <a:buFont typeface="Arial" panose="020B0604020202020204"/>
                        <a:buNone/>
                      </a:pPr>
                      <a:r>
                        <a:rPr lang="en-US" sz="2000" u="none" strike="noStrike" cap="none"/>
                        <a:t> </a:t>
                      </a:r>
                      <a:endParaRPr sz="2000" u="none" strike="noStrike" cap="none">
                        <a:latin typeface="Calibri" panose="020F0502020204030204"/>
                        <a:ea typeface="Calibri" panose="020F0502020204030204"/>
                        <a:cs typeface="Calibri" panose="020F0502020204030204"/>
                        <a:sym typeface="Calibri" panose="020F0502020204030204"/>
                      </a:endParaRPr>
                    </a:p>
                  </a:txBody>
                  <a:tcPr marL="68575" marR="68575" marT="0" marB="0"/>
                </a:tc>
                <a:tc>
                  <a:txBody>
                    <a:bodyPr/>
                    <a:lstStyle/>
                    <a:p>
                      <a:pPr marL="0" marR="0" lvl="0" indent="0" algn="l" rtl="0">
                        <a:lnSpc>
                          <a:spcPct val="115000"/>
                        </a:lnSpc>
                        <a:spcBef>
                          <a:spcPts val="0"/>
                        </a:spcBef>
                        <a:spcAft>
                          <a:spcPts val="0"/>
                        </a:spcAft>
                        <a:buClr>
                          <a:schemeClr val="dk1"/>
                        </a:buClr>
                        <a:buSzPts val="1600"/>
                        <a:buFont typeface="Calibri" panose="020F0502020204030204"/>
                        <a:buNone/>
                      </a:pPr>
                      <a:endParaRPr sz="2000" u="none" strike="noStrike" cap="none">
                        <a:latin typeface="Calibri" panose="020F0502020204030204"/>
                        <a:ea typeface="Calibri" panose="020F0502020204030204"/>
                        <a:cs typeface="Calibri" panose="020F0502020204030204"/>
                        <a:sym typeface="Calibri" panose="020F0502020204030204"/>
                      </a:endParaRPr>
                    </a:p>
                  </a:txBody>
                  <a:tcPr marL="68575" marR="68575" marT="0" marB="0"/>
                </a:tc>
                <a:tc>
                  <a:txBody>
                    <a:bodyPr/>
                    <a:lstStyle/>
                    <a:p>
                      <a:pPr marL="0" marR="0" lvl="0" indent="0" algn="l" rtl="0">
                        <a:lnSpc>
                          <a:spcPct val="115000"/>
                        </a:lnSpc>
                        <a:spcBef>
                          <a:spcPts val="0"/>
                        </a:spcBef>
                        <a:spcAft>
                          <a:spcPts val="0"/>
                        </a:spcAft>
                        <a:buClr>
                          <a:srgbClr val="000000"/>
                        </a:buClr>
                        <a:buSzPts val="1600"/>
                        <a:buFont typeface="Arial" panose="020B0604020202020204"/>
                        <a:buNone/>
                      </a:pPr>
                      <a:r>
                        <a:rPr lang="en-US" sz="2000" u="none" strike="noStrike" cap="none" dirty="0"/>
                        <a:t> </a:t>
                      </a:r>
                      <a:endParaRPr sz="2000" u="none" strike="noStrike" cap="none" dirty="0">
                        <a:latin typeface="Calibri" panose="020F0502020204030204"/>
                        <a:ea typeface="Calibri" panose="020F0502020204030204"/>
                        <a:cs typeface="Calibri" panose="020F0502020204030204"/>
                        <a:sym typeface="Calibri" panose="020F0502020204030204"/>
                      </a:endParaRPr>
                    </a:p>
                  </a:txBody>
                  <a:tcPr marL="68575" marR="68575" marT="0" marB="0"/>
                </a:tc>
                <a:tc>
                  <a:txBody>
                    <a:bodyPr/>
                    <a:lstStyle/>
                    <a:p>
                      <a:pPr marL="0" marR="0" lvl="0" indent="0" algn="l" rtl="0">
                        <a:lnSpc>
                          <a:spcPct val="115000"/>
                        </a:lnSpc>
                        <a:spcBef>
                          <a:spcPts val="0"/>
                        </a:spcBef>
                        <a:spcAft>
                          <a:spcPts val="0"/>
                        </a:spcAft>
                        <a:buClr>
                          <a:schemeClr val="dk1"/>
                        </a:buClr>
                        <a:buSzPts val="1600"/>
                        <a:buFont typeface="Calibri" panose="020F0502020204030204"/>
                        <a:buNone/>
                      </a:pPr>
                      <a:endParaRPr sz="2000" u="none" strike="noStrike" cap="none" dirty="0">
                        <a:latin typeface="Calibri" panose="020F0502020204030204"/>
                        <a:ea typeface="Calibri" panose="020F0502020204030204"/>
                        <a:cs typeface="Calibri" panose="020F0502020204030204"/>
                        <a:sym typeface="Calibri" panose="020F0502020204030204"/>
                      </a:endParaRPr>
                    </a:p>
                  </a:txBody>
                  <a:tcPr marL="68575" marR="68575" marT="0" marB="0"/>
                </a:tc>
                <a:tc>
                  <a:txBody>
                    <a:bodyPr/>
                    <a:lstStyle/>
                    <a:p>
                      <a:pPr marL="0" marR="0" lvl="0" indent="0" algn="l" rtl="0">
                        <a:lnSpc>
                          <a:spcPct val="115000"/>
                        </a:lnSpc>
                        <a:spcBef>
                          <a:spcPts val="0"/>
                        </a:spcBef>
                        <a:spcAft>
                          <a:spcPts val="0"/>
                        </a:spcAft>
                        <a:buClr>
                          <a:srgbClr val="000000"/>
                        </a:buClr>
                        <a:buSzPts val="1600"/>
                        <a:buFont typeface="Arial" panose="020B0604020202020204"/>
                        <a:buNone/>
                      </a:pPr>
                      <a:r>
                        <a:rPr lang="en-US" sz="2000" u="none" strike="noStrike" cap="none" dirty="0"/>
                        <a:t> </a:t>
                      </a:r>
                      <a:endParaRPr sz="2000" u="none" strike="noStrike" cap="none" dirty="0"/>
                    </a:p>
                    <a:p>
                      <a:pPr marL="0" marR="0" lvl="0" indent="0" algn="l" rtl="0">
                        <a:lnSpc>
                          <a:spcPct val="115000"/>
                        </a:lnSpc>
                        <a:spcBef>
                          <a:spcPts val="0"/>
                        </a:spcBef>
                        <a:spcAft>
                          <a:spcPts val="0"/>
                        </a:spcAft>
                        <a:buClr>
                          <a:srgbClr val="000000"/>
                        </a:buClr>
                        <a:buSzPts val="1600"/>
                        <a:buFont typeface="Arial" panose="020B0604020202020204"/>
                        <a:buNone/>
                      </a:pPr>
                      <a:r>
                        <a:rPr lang="en-US" sz="2000" u="none" strike="noStrike" cap="none" dirty="0"/>
                        <a:t> </a:t>
                      </a:r>
                      <a:endParaRPr sz="2000" u="none" strike="noStrike" cap="none" dirty="0"/>
                    </a:p>
                    <a:p>
                      <a:pPr marL="0" marR="0" lvl="0" indent="0" algn="l" rtl="0">
                        <a:lnSpc>
                          <a:spcPct val="115000"/>
                        </a:lnSpc>
                        <a:spcBef>
                          <a:spcPts val="0"/>
                        </a:spcBef>
                        <a:spcAft>
                          <a:spcPts val="0"/>
                        </a:spcAft>
                        <a:buClr>
                          <a:srgbClr val="000000"/>
                        </a:buClr>
                        <a:buSzPts val="1600"/>
                        <a:buFont typeface="Arial" panose="020B0604020202020204"/>
                        <a:buNone/>
                      </a:pPr>
                      <a:r>
                        <a:rPr lang="en-US" sz="2000" u="none" strike="noStrike" cap="none" dirty="0"/>
                        <a:t> </a:t>
                      </a:r>
                      <a:endParaRPr sz="2000" u="none" strike="noStrike" cap="none" dirty="0"/>
                    </a:p>
                    <a:p>
                      <a:pPr marL="0" marR="0" lvl="0" indent="0" algn="l" rtl="0">
                        <a:lnSpc>
                          <a:spcPct val="115000"/>
                        </a:lnSpc>
                        <a:spcBef>
                          <a:spcPts val="0"/>
                        </a:spcBef>
                        <a:spcAft>
                          <a:spcPts val="0"/>
                        </a:spcAft>
                        <a:buClr>
                          <a:srgbClr val="000000"/>
                        </a:buClr>
                        <a:buSzPts val="1600"/>
                        <a:buFont typeface="Arial" panose="020B0604020202020204"/>
                        <a:buNone/>
                      </a:pPr>
                      <a:r>
                        <a:rPr lang="en-US" sz="2000" u="none" strike="noStrike" cap="none" dirty="0"/>
                        <a:t> </a:t>
                      </a:r>
                      <a:endParaRPr sz="2000" u="none" strike="noStrike" cap="none" dirty="0">
                        <a:latin typeface="Calibri" panose="020F0502020204030204"/>
                        <a:ea typeface="Calibri" panose="020F0502020204030204"/>
                        <a:cs typeface="Calibri" panose="020F0502020204030204"/>
                        <a:sym typeface="Calibri" panose="020F0502020204030204"/>
                      </a:endParaRPr>
                    </a:p>
                  </a:txBody>
                  <a:tcPr marL="68575" marR="68575" marT="0" marB="0"/>
                </a:tc>
                <a:tc>
                  <a:txBody>
                    <a:bodyPr/>
                    <a:lstStyle/>
                    <a:p>
                      <a:pPr marL="0" marR="0" lvl="0" indent="0" algn="l" rtl="0">
                        <a:lnSpc>
                          <a:spcPct val="115000"/>
                        </a:lnSpc>
                        <a:spcBef>
                          <a:spcPts val="0"/>
                        </a:spcBef>
                        <a:spcAft>
                          <a:spcPts val="0"/>
                        </a:spcAft>
                        <a:buClr>
                          <a:srgbClr val="000000"/>
                        </a:buClr>
                        <a:buSzPts val="1600"/>
                        <a:buFont typeface="Arial" panose="020B0604020202020204"/>
                        <a:buNone/>
                      </a:pPr>
                      <a:r>
                        <a:rPr lang="en-US" sz="2000" u="none" strike="noStrike" cap="none"/>
                        <a:t> </a:t>
                      </a:r>
                      <a:endParaRPr sz="2000" u="none" strike="noStrike" cap="none">
                        <a:latin typeface="Calibri" panose="020F0502020204030204"/>
                        <a:ea typeface="Calibri" panose="020F0502020204030204"/>
                        <a:cs typeface="Calibri" panose="020F0502020204030204"/>
                        <a:sym typeface="Calibri" panose="020F0502020204030204"/>
                      </a:endParaRPr>
                    </a:p>
                  </a:txBody>
                  <a:tcPr marL="68575" marR="68575" marT="0" marB="0"/>
                </a:tc>
                <a:extLst>
                  <a:ext uri="{0D108BD9-81ED-4DB2-BD59-A6C34878D82A}">
                    <a16:rowId xmlns:a16="http://schemas.microsoft.com/office/drawing/2014/main" val="10002"/>
                  </a:ext>
                </a:extLst>
              </a:tr>
              <a:tr h="1377271">
                <a:tc>
                  <a:txBody>
                    <a:bodyPr/>
                    <a:lstStyle/>
                    <a:p>
                      <a:pPr marL="0" marR="0" lvl="0" indent="0" algn="l" rtl="0">
                        <a:lnSpc>
                          <a:spcPct val="115000"/>
                        </a:lnSpc>
                        <a:spcBef>
                          <a:spcPts val="0"/>
                        </a:spcBef>
                        <a:spcAft>
                          <a:spcPts val="0"/>
                        </a:spcAft>
                        <a:buClr>
                          <a:srgbClr val="000000"/>
                        </a:buClr>
                        <a:buSzPts val="1600"/>
                        <a:buFont typeface="Arial" panose="020B0604020202020204"/>
                        <a:buNone/>
                      </a:pPr>
                      <a:r>
                        <a:rPr lang="en-US" sz="2000" u="none" strike="noStrike" cap="none"/>
                        <a:t> </a:t>
                      </a:r>
                      <a:endParaRPr sz="2000" u="none" strike="noStrike" cap="none">
                        <a:latin typeface="Calibri" panose="020F0502020204030204"/>
                        <a:ea typeface="Calibri" panose="020F0502020204030204"/>
                        <a:cs typeface="Calibri" panose="020F0502020204030204"/>
                        <a:sym typeface="Calibri" panose="020F0502020204030204"/>
                      </a:endParaRPr>
                    </a:p>
                  </a:txBody>
                  <a:tcPr marL="68575" marR="68575" marT="0" marB="0"/>
                </a:tc>
                <a:tc>
                  <a:txBody>
                    <a:bodyPr/>
                    <a:lstStyle/>
                    <a:p>
                      <a:pPr marL="0" marR="0" lvl="0" indent="0" algn="l" rtl="0">
                        <a:lnSpc>
                          <a:spcPct val="115000"/>
                        </a:lnSpc>
                        <a:spcBef>
                          <a:spcPts val="0"/>
                        </a:spcBef>
                        <a:spcAft>
                          <a:spcPts val="0"/>
                        </a:spcAft>
                        <a:buClr>
                          <a:schemeClr val="dk1"/>
                        </a:buClr>
                        <a:buSzPts val="1600"/>
                        <a:buFont typeface="Calibri" panose="020F0502020204030204"/>
                        <a:buNone/>
                      </a:pPr>
                      <a:endParaRPr sz="2000" u="none" strike="noStrike" cap="none">
                        <a:latin typeface="Calibri" panose="020F0502020204030204"/>
                        <a:ea typeface="Calibri" panose="020F0502020204030204"/>
                        <a:cs typeface="Calibri" panose="020F0502020204030204"/>
                        <a:sym typeface="Calibri" panose="020F0502020204030204"/>
                      </a:endParaRPr>
                    </a:p>
                  </a:txBody>
                  <a:tcPr marL="68575" marR="68575" marT="0" marB="0"/>
                </a:tc>
                <a:tc>
                  <a:txBody>
                    <a:bodyPr/>
                    <a:lstStyle/>
                    <a:p>
                      <a:pPr marL="0" marR="0" lvl="0" indent="0" algn="l" rtl="0">
                        <a:lnSpc>
                          <a:spcPct val="115000"/>
                        </a:lnSpc>
                        <a:spcBef>
                          <a:spcPts val="0"/>
                        </a:spcBef>
                        <a:spcAft>
                          <a:spcPts val="0"/>
                        </a:spcAft>
                        <a:buClr>
                          <a:srgbClr val="000000"/>
                        </a:buClr>
                        <a:buSzPts val="1600"/>
                        <a:buFont typeface="Arial" panose="020B0604020202020204"/>
                        <a:buNone/>
                      </a:pPr>
                      <a:r>
                        <a:rPr lang="en-US" sz="2000" u="none" strike="noStrike" cap="none"/>
                        <a:t> </a:t>
                      </a:r>
                      <a:endParaRPr sz="2000" u="none" strike="noStrike" cap="none">
                        <a:latin typeface="Calibri" panose="020F0502020204030204"/>
                        <a:ea typeface="Calibri" panose="020F0502020204030204"/>
                        <a:cs typeface="Calibri" panose="020F0502020204030204"/>
                        <a:sym typeface="Calibri" panose="020F0502020204030204"/>
                      </a:endParaRPr>
                    </a:p>
                  </a:txBody>
                  <a:tcPr marL="68575" marR="68575" marT="0" marB="0"/>
                </a:tc>
                <a:tc>
                  <a:txBody>
                    <a:bodyPr/>
                    <a:lstStyle/>
                    <a:p>
                      <a:pPr marL="0" marR="0" lvl="0" indent="0" algn="l" rtl="0">
                        <a:lnSpc>
                          <a:spcPct val="115000"/>
                        </a:lnSpc>
                        <a:spcBef>
                          <a:spcPts val="0"/>
                        </a:spcBef>
                        <a:spcAft>
                          <a:spcPts val="0"/>
                        </a:spcAft>
                        <a:buClr>
                          <a:schemeClr val="dk1"/>
                        </a:buClr>
                        <a:buSzPts val="1600"/>
                        <a:buFont typeface="Calibri" panose="020F0502020204030204"/>
                        <a:buNone/>
                      </a:pPr>
                      <a:endParaRPr sz="2000" u="none" strike="noStrike" cap="none">
                        <a:latin typeface="Calibri" panose="020F0502020204030204"/>
                        <a:ea typeface="Calibri" panose="020F0502020204030204"/>
                        <a:cs typeface="Calibri" panose="020F0502020204030204"/>
                        <a:sym typeface="Calibri" panose="020F0502020204030204"/>
                      </a:endParaRPr>
                    </a:p>
                  </a:txBody>
                  <a:tcPr marL="68575" marR="68575" marT="0" marB="0"/>
                </a:tc>
                <a:tc>
                  <a:txBody>
                    <a:bodyPr/>
                    <a:lstStyle/>
                    <a:p>
                      <a:pPr marL="0" marR="0" lvl="0" indent="0" algn="l" rtl="0">
                        <a:lnSpc>
                          <a:spcPct val="115000"/>
                        </a:lnSpc>
                        <a:spcBef>
                          <a:spcPts val="0"/>
                        </a:spcBef>
                        <a:spcAft>
                          <a:spcPts val="0"/>
                        </a:spcAft>
                        <a:buClr>
                          <a:srgbClr val="000000"/>
                        </a:buClr>
                        <a:buSzPts val="1600"/>
                        <a:buFont typeface="Arial" panose="020B0604020202020204"/>
                        <a:buNone/>
                      </a:pPr>
                      <a:r>
                        <a:rPr lang="en-US" sz="2000" u="none" strike="noStrike" cap="none" dirty="0"/>
                        <a:t> </a:t>
                      </a:r>
                      <a:endParaRPr sz="2000" u="none" strike="noStrike" cap="none" dirty="0"/>
                    </a:p>
                    <a:p>
                      <a:pPr marL="0" marR="0" lvl="0" indent="0" algn="l" rtl="0">
                        <a:lnSpc>
                          <a:spcPct val="115000"/>
                        </a:lnSpc>
                        <a:spcBef>
                          <a:spcPts val="0"/>
                        </a:spcBef>
                        <a:spcAft>
                          <a:spcPts val="0"/>
                        </a:spcAft>
                        <a:buClr>
                          <a:srgbClr val="000000"/>
                        </a:buClr>
                        <a:buSzPts val="1600"/>
                        <a:buFont typeface="Arial" panose="020B0604020202020204"/>
                        <a:buNone/>
                      </a:pPr>
                      <a:r>
                        <a:rPr lang="en-US" sz="2000" u="none" strike="noStrike" cap="none" dirty="0"/>
                        <a:t> </a:t>
                      </a:r>
                      <a:endParaRPr sz="2000" u="none" strike="noStrike" cap="none" dirty="0"/>
                    </a:p>
                    <a:p>
                      <a:pPr marL="0" marR="0" lvl="0" indent="0" algn="l" rtl="0">
                        <a:lnSpc>
                          <a:spcPct val="115000"/>
                        </a:lnSpc>
                        <a:spcBef>
                          <a:spcPts val="0"/>
                        </a:spcBef>
                        <a:spcAft>
                          <a:spcPts val="0"/>
                        </a:spcAft>
                        <a:buClr>
                          <a:srgbClr val="000000"/>
                        </a:buClr>
                        <a:buSzPts val="1600"/>
                        <a:buFont typeface="Arial" panose="020B0604020202020204"/>
                        <a:buNone/>
                      </a:pPr>
                      <a:r>
                        <a:rPr lang="en-US" sz="2000" u="none" strike="noStrike" cap="none" dirty="0"/>
                        <a:t> </a:t>
                      </a:r>
                      <a:endParaRPr sz="2000" u="none" strike="noStrike" cap="none" dirty="0"/>
                    </a:p>
                    <a:p>
                      <a:pPr marL="0" marR="0" lvl="0" indent="0" algn="l" rtl="0">
                        <a:lnSpc>
                          <a:spcPct val="115000"/>
                        </a:lnSpc>
                        <a:spcBef>
                          <a:spcPts val="0"/>
                        </a:spcBef>
                        <a:spcAft>
                          <a:spcPts val="0"/>
                        </a:spcAft>
                        <a:buClr>
                          <a:srgbClr val="000000"/>
                        </a:buClr>
                        <a:buSzPts val="1600"/>
                        <a:buFont typeface="Arial" panose="020B0604020202020204"/>
                        <a:buNone/>
                      </a:pPr>
                      <a:r>
                        <a:rPr lang="en-US" sz="2000" u="none" strike="noStrike" cap="none" dirty="0"/>
                        <a:t> </a:t>
                      </a:r>
                      <a:endParaRPr sz="2000" u="none" strike="noStrike" cap="none" dirty="0">
                        <a:latin typeface="Calibri" panose="020F0502020204030204"/>
                        <a:ea typeface="Calibri" panose="020F0502020204030204"/>
                        <a:cs typeface="Calibri" panose="020F0502020204030204"/>
                        <a:sym typeface="Calibri" panose="020F0502020204030204"/>
                      </a:endParaRPr>
                    </a:p>
                  </a:txBody>
                  <a:tcPr marL="68575" marR="68575" marT="0" marB="0"/>
                </a:tc>
                <a:tc>
                  <a:txBody>
                    <a:bodyPr/>
                    <a:lstStyle/>
                    <a:p>
                      <a:pPr marL="0" marR="0" lvl="0" indent="0" algn="l" rtl="0">
                        <a:lnSpc>
                          <a:spcPct val="115000"/>
                        </a:lnSpc>
                        <a:spcBef>
                          <a:spcPts val="0"/>
                        </a:spcBef>
                        <a:spcAft>
                          <a:spcPts val="0"/>
                        </a:spcAft>
                        <a:buClr>
                          <a:srgbClr val="000000"/>
                        </a:buClr>
                        <a:buSzPts val="1600"/>
                        <a:buFont typeface="Arial" panose="020B0604020202020204"/>
                        <a:buNone/>
                      </a:pPr>
                      <a:r>
                        <a:rPr lang="en-US" sz="2000" u="none" strike="noStrike" cap="none" dirty="0"/>
                        <a:t> </a:t>
                      </a:r>
                      <a:endParaRPr sz="2000" u="none" strike="noStrike" cap="none" dirty="0">
                        <a:latin typeface="Calibri" panose="020F0502020204030204"/>
                        <a:ea typeface="Calibri" panose="020F0502020204030204"/>
                        <a:cs typeface="Calibri" panose="020F0502020204030204"/>
                        <a:sym typeface="Calibri" panose="020F0502020204030204"/>
                      </a:endParaRPr>
                    </a:p>
                  </a:txBody>
                  <a:tcPr marL="68575" marR="68575" marT="0" marB="0"/>
                </a:tc>
                <a:extLst>
                  <a:ext uri="{0D108BD9-81ED-4DB2-BD59-A6C34878D82A}">
                    <a16:rowId xmlns:a16="http://schemas.microsoft.com/office/drawing/2014/main" val="10003"/>
                  </a:ext>
                </a:extLst>
              </a:tr>
            </a:tbl>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29"/>
          <p:cNvSpPr txBox="1">
            <a:spLocks noGrp="1"/>
          </p:cNvSpPr>
          <p:nvPr>
            <p:ph type="title"/>
          </p:nvPr>
        </p:nvSpPr>
        <p:spPr>
          <a:xfrm>
            <a:off x="250519" y="0"/>
            <a:ext cx="5371317" cy="947737"/>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b="1" dirty="0">
                <a:solidFill>
                  <a:srgbClr val="C00000"/>
                </a:solidFill>
                <a:latin typeface="Times New Roman" panose="02020603050405020304"/>
                <a:ea typeface="Times New Roman" panose="02020603050405020304"/>
                <a:cs typeface="Times New Roman" panose="02020603050405020304"/>
                <a:sym typeface="Times New Roman" panose="02020603050405020304"/>
              </a:rPr>
              <a:t>Conclusion</a:t>
            </a:r>
            <a:endParaRPr b="1" dirty="0">
              <a:solidFill>
                <a:srgbClr val="C00000"/>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272" name="Google Shape;272;p29"/>
          <p:cNvSpPr txBox="1">
            <a:spLocks noGrp="1"/>
          </p:cNvSpPr>
          <p:nvPr>
            <p:ph type="body" idx="1"/>
          </p:nvPr>
        </p:nvSpPr>
        <p:spPr>
          <a:xfrm>
            <a:off x="197198" y="1071540"/>
            <a:ext cx="8293100" cy="4992688"/>
          </a:xfrm>
          <a:prstGeom prst="rect">
            <a:avLst/>
          </a:prstGeom>
          <a:noFill/>
          <a:ln>
            <a:noFill/>
          </a:ln>
        </p:spPr>
        <p:txBody>
          <a:bodyPr spcFirstLastPara="1" wrap="square" lIns="91425" tIns="45700" rIns="91425" bIns="45700" anchor="t" anchorCtr="0">
            <a:normAutofit fontScale="85000" lnSpcReduction="20000"/>
          </a:bodyPr>
          <a:lstStyle/>
          <a:p>
            <a:pPr marL="342900" marR="0" lvl="0" indent="-342900" algn="l" rtl="0">
              <a:lnSpc>
                <a:spcPct val="120000"/>
              </a:lnSpc>
              <a:spcBef>
                <a:spcPts val="0"/>
              </a:spcBef>
              <a:spcAft>
                <a:spcPts val="0"/>
              </a:spcAft>
              <a:buClr>
                <a:schemeClr val="dk1"/>
              </a:buClr>
              <a:buSzPct val="100000"/>
              <a:buFont typeface="Arial" panose="020B0604020202020204"/>
              <a:buChar char="•"/>
            </a:pPr>
            <a:r>
              <a:rPr lang="en-US" sz="3200" b="0" i="0" u="none" strike="noStrike" cap="none" dirty="0">
                <a:solidFill>
                  <a:schemeClr val="dk1"/>
                </a:solidFill>
                <a:latin typeface="Times New Roman" panose="02020603050405020304"/>
                <a:ea typeface="Times New Roman" panose="02020603050405020304"/>
                <a:cs typeface="Times New Roman" panose="02020603050405020304"/>
                <a:sym typeface="Times New Roman" panose="02020603050405020304"/>
              </a:rPr>
              <a:t>Mentorship and career guidance in schools</a:t>
            </a:r>
            <a:r>
              <a:rPr lang="en-US" sz="3200" b="0" i="1" u="none" strike="noStrike" cap="none" dirty="0">
                <a:solidFill>
                  <a:schemeClr val="dk1"/>
                </a:solidFill>
                <a:latin typeface="Times New Roman" panose="02020603050405020304"/>
                <a:ea typeface="Times New Roman" panose="02020603050405020304"/>
                <a:cs typeface="Times New Roman" panose="02020603050405020304"/>
                <a:sym typeface="Times New Roman" panose="02020603050405020304"/>
              </a:rPr>
              <a:t> </a:t>
            </a:r>
            <a:r>
              <a:rPr lang="en-US" sz="3200" b="0" i="0" u="none" strike="noStrike" cap="none" dirty="0">
                <a:solidFill>
                  <a:schemeClr val="dk1"/>
                </a:solidFill>
                <a:latin typeface="Times New Roman" panose="02020603050405020304"/>
                <a:ea typeface="Times New Roman" panose="02020603050405020304"/>
                <a:cs typeface="Times New Roman" panose="02020603050405020304"/>
                <a:sym typeface="Times New Roman" panose="02020603050405020304"/>
              </a:rPr>
              <a:t>explores the ways in which support for learners can be used as a dynamic collaborative process for effective career choice. </a:t>
            </a:r>
            <a:endParaRPr sz="3200" b="0" i="0" u="none" strike="noStrike" cap="none" dirty="0">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a:p>
            <a:pPr marL="342900" marR="0" lvl="0" indent="-342900" algn="l" rtl="0">
              <a:lnSpc>
                <a:spcPct val="120000"/>
              </a:lnSpc>
              <a:spcBef>
                <a:spcPts val="350"/>
              </a:spcBef>
              <a:spcAft>
                <a:spcPts val="0"/>
              </a:spcAft>
              <a:buClr>
                <a:schemeClr val="dk1"/>
              </a:buClr>
              <a:buSzPct val="100000"/>
              <a:buFont typeface="Arial" panose="020B0604020202020204"/>
              <a:buChar char="•"/>
            </a:pPr>
            <a:r>
              <a:rPr lang="en-US" sz="3200" b="0" i="0" u="none" strike="noStrike" cap="none" dirty="0">
                <a:solidFill>
                  <a:schemeClr val="dk1"/>
                </a:solidFill>
                <a:latin typeface="Times New Roman" panose="02020603050405020304"/>
                <a:ea typeface="Times New Roman" panose="02020603050405020304"/>
                <a:cs typeface="Times New Roman" panose="02020603050405020304"/>
                <a:sym typeface="Times New Roman" panose="02020603050405020304"/>
              </a:rPr>
              <a:t>Through mentorship and career guidance, teachers, parents and other resource persons are responsible in one way or the other in impacting the education, career pathway and lives of the learners. </a:t>
            </a:r>
            <a:endParaRPr sz="3200" b="0" i="0" u="none" strike="noStrike" cap="none" dirty="0">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a:p>
            <a:pPr marL="342900" marR="0" lvl="0" indent="-342900" algn="l" rtl="0">
              <a:lnSpc>
                <a:spcPct val="120000"/>
              </a:lnSpc>
              <a:spcBef>
                <a:spcPts val="350"/>
              </a:spcBef>
              <a:spcAft>
                <a:spcPts val="0"/>
              </a:spcAft>
              <a:buClr>
                <a:schemeClr val="dk1"/>
              </a:buClr>
              <a:buSzPct val="100000"/>
              <a:buFont typeface="Arial" panose="020B0604020202020204"/>
              <a:buChar char="•"/>
            </a:pPr>
            <a:r>
              <a:rPr lang="en-US" sz="3200" b="0" i="0" u="none" strike="noStrike" cap="none" dirty="0">
                <a:solidFill>
                  <a:schemeClr val="dk1"/>
                </a:solidFill>
                <a:latin typeface="Times New Roman" panose="02020603050405020304"/>
                <a:ea typeface="Times New Roman" panose="02020603050405020304"/>
                <a:cs typeface="Times New Roman" panose="02020603050405020304"/>
                <a:sym typeface="Times New Roman" panose="02020603050405020304"/>
              </a:rPr>
              <a:t>Career guidance needs to move towards encouraging career management rather than providing one-off testing and advice to learners. </a:t>
            </a:r>
            <a:endParaRPr sz="3200" b="0" i="0" u="none" strike="noStrike" cap="none" dirty="0">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a:p>
            <a:pPr marL="342900" marR="0" lvl="0" indent="-231140" algn="l" rtl="0">
              <a:lnSpc>
                <a:spcPct val="120000"/>
              </a:lnSpc>
              <a:spcBef>
                <a:spcPts val="350"/>
              </a:spcBef>
              <a:spcAft>
                <a:spcPts val="0"/>
              </a:spcAft>
              <a:buClr>
                <a:schemeClr val="dk1"/>
              </a:buClr>
              <a:buSzPct val="100000"/>
              <a:buFont typeface="Arial" panose="020B0604020202020204"/>
              <a:buNone/>
            </a:pPr>
            <a:endParaRPr sz="3200" b="0" i="0" u="none" strike="noStrike" cap="none" dirty="0">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2740"/>
            <a:ext cx="6071191" cy="1043800"/>
          </a:xfrm>
        </p:spPr>
        <p:txBody>
          <a:bodyPr/>
          <a:lstStyle/>
          <a:p>
            <a:r>
              <a:rPr lang="en-US" dirty="0" err="1" smtClean="0"/>
              <a:t>Cont</a:t>
            </a:r>
            <a:r>
              <a:rPr lang="en-US" dirty="0" smtClean="0"/>
              <a:t>……..</a:t>
            </a:r>
            <a:endParaRPr lang="en-US" dirty="0"/>
          </a:p>
        </p:txBody>
      </p:sp>
      <p:sp>
        <p:nvSpPr>
          <p:cNvPr id="3" name="Text Placeholder 2"/>
          <p:cNvSpPr>
            <a:spLocks noGrp="1"/>
          </p:cNvSpPr>
          <p:nvPr>
            <p:ph type="body" idx="1"/>
          </p:nvPr>
        </p:nvSpPr>
        <p:spPr/>
        <p:txBody>
          <a:bodyPr/>
          <a:lstStyle/>
          <a:p>
            <a:pPr marL="342900" lvl="0">
              <a:lnSpc>
                <a:spcPct val="120000"/>
              </a:lnSpc>
              <a:spcBef>
                <a:spcPts val="350"/>
              </a:spcBef>
              <a:buSzPct val="100000"/>
            </a:pPr>
            <a:r>
              <a:rPr lang="en-US" sz="2800" dirty="0"/>
              <a:t>Teachers in junior secondary schools are expected to provide regular mentorship, career education, career information and career counseling to the learners to gives them a sense of direction on which career to choose hence enriching the world with good service and learners’ holistic development.</a:t>
            </a:r>
          </a:p>
          <a:p>
            <a:pPr marL="342900" lvl="0">
              <a:lnSpc>
                <a:spcPct val="120000"/>
              </a:lnSpc>
              <a:spcBef>
                <a:spcPts val="350"/>
              </a:spcBef>
              <a:buSzPct val="100000"/>
            </a:pPr>
            <a:r>
              <a:rPr lang="en-US" sz="2800" dirty="0">
                <a:latin typeface="EB Garamond"/>
                <a:ea typeface="EB Garamond"/>
                <a:cs typeface="EB Garamond"/>
                <a:sym typeface="EB Garamond"/>
              </a:rPr>
              <a:t>The teachers also need to embrace inclusivity by advocating for reasonable accommodation for learners with special needs and disabilities.</a:t>
            </a:r>
          </a:p>
          <a:p>
            <a:endParaRPr lang="en-US" dirty="0"/>
          </a:p>
        </p:txBody>
      </p:sp>
    </p:spTree>
    <p:extLst>
      <p:ext uri="{BB962C8B-B14F-4D97-AF65-F5344CB8AC3E}">
        <p14:creationId xmlns:p14="http://schemas.microsoft.com/office/powerpoint/2010/main" val="36613103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g2cb2f5e63f3_0_0"/>
          <p:cNvSpPr txBox="1">
            <a:spLocks noGrp="1"/>
          </p:cNvSpPr>
          <p:nvPr>
            <p:ph type="title"/>
          </p:nvPr>
        </p:nvSpPr>
        <p:spPr>
          <a:xfrm>
            <a:off x="457201" y="338203"/>
            <a:ext cx="3112718" cy="866492"/>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dirty="0"/>
              <a:t>Rationale</a:t>
            </a:r>
          </a:p>
        </p:txBody>
      </p:sp>
      <p:sp>
        <p:nvSpPr>
          <p:cNvPr id="109" name="Google Shape;109;g2cb2f5e63f3_0_0"/>
          <p:cNvSpPr txBox="1">
            <a:spLocks noGrp="1"/>
          </p:cNvSpPr>
          <p:nvPr>
            <p:ph type="body" idx="1"/>
          </p:nvPr>
        </p:nvSpPr>
        <p:spPr>
          <a:xfrm>
            <a:off x="344465" y="1374734"/>
            <a:ext cx="8229600" cy="4526100"/>
          </a:xfrm>
          <a:prstGeom prst="rect">
            <a:avLst/>
          </a:prstGeom>
        </p:spPr>
        <p:txBody>
          <a:bodyPr spcFirstLastPara="1" wrap="square" lIns="91425" tIns="45700" rIns="91425" bIns="45700" anchor="t" anchorCtr="0">
            <a:noAutofit/>
          </a:bodyPr>
          <a:lstStyle/>
          <a:p>
            <a:pPr marL="457200" lvl="0" indent="-381000" algn="l" rtl="0">
              <a:spcBef>
                <a:spcPts val="360"/>
              </a:spcBef>
              <a:spcAft>
                <a:spcPts val="0"/>
              </a:spcAft>
              <a:buSzPts val="2400"/>
              <a:buChar char="•"/>
            </a:pPr>
            <a:r>
              <a:rPr lang="en-US" sz="2400" dirty="0"/>
              <a:t>JS offers a broad curriculum to prepare learners for pathways in Senior School. </a:t>
            </a:r>
            <a:endParaRPr sz="2400" dirty="0"/>
          </a:p>
          <a:p>
            <a:pPr marL="457200" lvl="0" indent="-381000" algn="l" rtl="0">
              <a:spcBef>
                <a:spcPts val="0"/>
              </a:spcBef>
              <a:spcAft>
                <a:spcPts val="0"/>
              </a:spcAft>
              <a:buSzPts val="2400"/>
              <a:buChar char="•"/>
            </a:pPr>
            <a:r>
              <a:rPr lang="en-US" sz="2400" dirty="0"/>
              <a:t>Learners need to be exposed to a variety of experiences and career options through mentorship and career guidance.</a:t>
            </a:r>
            <a:endParaRPr sz="2400" dirty="0"/>
          </a:p>
          <a:p>
            <a:pPr marL="457200" lvl="0" indent="-381000" algn="l" rtl="0">
              <a:spcBef>
                <a:spcPts val="0"/>
              </a:spcBef>
              <a:spcAft>
                <a:spcPts val="0"/>
              </a:spcAft>
              <a:buSzPts val="2400"/>
              <a:buChar char="•"/>
            </a:pPr>
            <a:r>
              <a:rPr lang="en-US" sz="2400" dirty="0"/>
              <a:t>60% of JS learners are anticipated to embark on STEM pathway.</a:t>
            </a:r>
            <a:endParaRPr sz="2400" dirty="0"/>
          </a:p>
          <a:p>
            <a:pPr marL="457200" lvl="0" indent="-381000" algn="l" rtl="0">
              <a:spcBef>
                <a:spcPts val="0"/>
              </a:spcBef>
              <a:spcAft>
                <a:spcPts val="0"/>
              </a:spcAft>
              <a:buSzPts val="2400"/>
              <a:buChar char="•"/>
            </a:pPr>
            <a:r>
              <a:rPr lang="en-US" sz="2400" dirty="0"/>
              <a:t>Teachers handling STEM-related subjects play pivotal roles as mentors and guides, ensuring inclusivity and offering inspirational support to help learners realize their full potential. </a:t>
            </a:r>
            <a:endParaRPr sz="2400" dirty="0"/>
          </a:p>
          <a:p>
            <a:pPr marL="457200" lvl="0" indent="-381000" algn="l" rtl="0">
              <a:spcBef>
                <a:spcPts val="0"/>
              </a:spcBef>
              <a:spcAft>
                <a:spcPts val="0"/>
              </a:spcAft>
              <a:buSzPts val="2400"/>
              <a:buChar char="•"/>
            </a:pPr>
            <a:r>
              <a:rPr lang="en-US" sz="2400" dirty="0"/>
              <a:t>This session enhances your understanding of mentorship &amp; career guidance and how to support learners in career  choice.  </a:t>
            </a:r>
            <a:endParaRPr sz="2400" dirty="0"/>
          </a:p>
          <a:p>
            <a:pPr marL="0" lvl="0" indent="0" algn="l" rtl="0">
              <a:spcBef>
                <a:spcPts val="360"/>
              </a:spcBef>
              <a:spcAft>
                <a:spcPts val="0"/>
              </a:spcAft>
              <a:buNone/>
            </a:pPr>
            <a:endParaRPr sz="2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5"/>
          <p:cNvSpPr txBox="1">
            <a:spLocks noGrp="1"/>
          </p:cNvSpPr>
          <p:nvPr>
            <p:ph type="title"/>
          </p:nvPr>
        </p:nvSpPr>
        <p:spPr>
          <a:xfrm>
            <a:off x="440777" y="275574"/>
            <a:ext cx="4356692" cy="1142064"/>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b="1" dirty="0">
                <a:solidFill>
                  <a:srgbClr val="C00000"/>
                </a:solidFill>
                <a:latin typeface="Times New Roman" panose="02020603050405020304"/>
                <a:ea typeface="Times New Roman" panose="02020603050405020304"/>
                <a:cs typeface="Times New Roman" panose="02020603050405020304"/>
                <a:sym typeface="Times New Roman" panose="02020603050405020304"/>
              </a:rPr>
              <a:t>Session outcomes</a:t>
            </a:r>
            <a:endParaRPr dirty="0">
              <a:solidFill>
                <a:srgbClr val="C00000"/>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115" name="Google Shape;115;p5"/>
          <p:cNvSpPr txBox="1">
            <a:spLocks noGrp="1"/>
          </p:cNvSpPr>
          <p:nvPr>
            <p:ph type="body" idx="1"/>
          </p:nvPr>
        </p:nvSpPr>
        <p:spPr>
          <a:xfrm>
            <a:off x="457200" y="1600202"/>
            <a:ext cx="8229600" cy="4526100"/>
          </a:xfrm>
          <a:prstGeom prst="rect">
            <a:avLst/>
          </a:prstGeom>
          <a:noFill/>
          <a:ln>
            <a:noFill/>
          </a:ln>
        </p:spPr>
        <p:txBody>
          <a:bodyPr spcFirstLastPara="1" wrap="square" lIns="91425" tIns="45700" rIns="91425" bIns="45700" anchor="t" anchorCtr="0">
            <a:normAutofit/>
          </a:bodyPr>
          <a:lstStyle/>
          <a:p>
            <a:pPr marL="514350" marR="0" lvl="0" indent="-514350" algn="l" rtl="0">
              <a:lnSpc>
                <a:spcPct val="100000"/>
              </a:lnSpc>
              <a:spcBef>
                <a:spcPts val="560"/>
              </a:spcBef>
              <a:spcAft>
                <a:spcPts val="0"/>
              </a:spcAft>
              <a:buClr>
                <a:schemeClr val="dk1"/>
              </a:buClr>
              <a:buSzPts val="3100"/>
              <a:buFont typeface="Calibri" panose="020F0502020204030204"/>
              <a:buAutoNum type="arabicPeriod"/>
            </a:pPr>
            <a:r>
              <a:rPr lang="en-US" sz="3100" b="0" i="0" u="none" strike="noStrike" cap="none" dirty="0" smtClean="0">
                <a:solidFill>
                  <a:schemeClr val="dk1"/>
                </a:solidFill>
                <a:latin typeface="Times New Roman" panose="02020603050405020304"/>
                <a:ea typeface="Times New Roman" panose="02020603050405020304"/>
                <a:cs typeface="Times New Roman" panose="02020603050405020304"/>
                <a:sym typeface="Times New Roman" panose="02020603050405020304"/>
              </a:rPr>
              <a:t>Describe </a:t>
            </a:r>
            <a:r>
              <a:rPr lang="en-US" sz="3100" b="0" i="0" u="none" strike="noStrike" cap="none" dirty="0">
                <a:solidFill>
                  <a:schemeClr val="dk1"/>
                </a:solidFill>
                <a:latin typeface="Times New Roman" panose="02020603050405020304"/>
                <a:ea typeface="Times New Roman" panose="02020603050405020304"/>
                <a:cs typeface="Times New Roman" panose="02020603050405020304"/>
                <a:sym typeface="Times New Roman" panose="02020603050405020304"/>
              </a:rPr>
              <a:t>effective strategies for guiding and mentoring learners to pursue STEM pathways.</a:t>
            </a:r>
            <a:endParaRPr sz="3100" b="0" i="0" u="none" strike="noStrike" cap="none" dirty="0">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a:p>
            <a:pPr marL="514350" marR="0" lvl="0" indent="-514350" algn="l" rtl="0">
              <a:lnSpc>
                <a:spcPct val="100000"/>
              </a:lnSpc>
              <a:spcBef>
                <a:spcPts val="560"/>
              </a:spcBef>
              <a:spcAft>
                <a:spcPts val="0"/>
              </a:spcAft>
              <a:buClr>
                <a:schemeClr val="dk1"/>
              </a:buClr>
              <a:buSzPts val="3100"/>
              <a:buFont typeface="Calibri" panose="020F0502020204030204"/>
              <a:buAutoNum type="arabicPeriod"/>
            </a:pPr>
            <a:r>
              <a:rPr lang="en-US" sz="3100" b="0" i="0" u="none" strike="noStrike" cap="none" dirty="0">
                <a:solidFill>
                  <a:schemeClr val="dk1"/>
                </a:solidFill>
                <a:latin typeface="Times New Roman" panose="02020603050405020304"/>
                <a:ea typeface="Times New Roman" panose="02020603050405020304"/>
                <a:cs typeface="Times New Roman" panose="02020603050405020304"/>
                <a:sym typeface="Times New Roman" panose="02020603050405020304"/>
              </a:rPr>
              <a:t>Discuss the importance of career guidance and mentorship for JS learners     </a:t>
            </a:r>
            <a:endParaRPr sz="3100" b="0" i="0" u="none" strike="noStrike" cap="none" dirty="0">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a:p>
            <a:pPr marL="514350" marR="0" lvl="0" indent="-514350" algn="l" rtl="0">
              <a:lnSpc>
                <a:spcPct val="100000"/>
              </a:lnSpc>
              <a:spcBef>
                <a:spcPts val="560"/>
              </a:spcBef>
              <a:spcAft>
                <a:spcPts val="0"/>
              </a:spcAft>
              <a:buClr>
                <a:schemeClr val="dk1"/>
              </a:buClr>
              <a:buSzPts val="3100"/>
              <a:buFont typeface="Calibri" panose="020F0502020204030204"/>
              <a:buAutoNum type="arabicPeriod"/>
            </a:pPr>
            <a:r>
              <a:rPr lang="en-US" sz="3100" b="0" i="0" u="none" strike="noStrike" cap="none" dirty="0">
                <a:solidFill>
                  <a:schemeClr val="dk1"/>
                </a:solidFill>
                <a:latin typeface="Times New Roman" panose="02020603050405020304"/>
                <a:ea typeface="Times New Roman" panose="02020603050405020304"/>
                <a:cs typeface="Times New Roman" panose="02020603050405020304"/>
                <a:sym typeface="Times New Roman" panose="02020603050405020304"/>
              </a:rPr>
              <a:t>Develop a career guidance and mentorship program for their  schools</a:t>
            </a:r>
            <a:endParaRPr sz="3100" b="0" i="0" u="none" strike="noStrike" cap="none" dirty="0">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a:p>
            <a:pPr marL="514350" marR="0" lvl="0" indent="-514350" algn="l" rtl="0">
              <a:lnSpc>
                <a:spcPct val="100000"/>
              </a:lnSpc>
              <a:spcBef>
                <a:spcPts val="560"/>
              </a:spcBef>
              <a:spcAft>
                <a:spcPts val="0"/>
              </a:spcAft>
              <a:buClr>
                <a:schemeClr val="dk1"/>
              </a:buClr>
              <a:buSzPts val="3100"/>
              <a:buFont typeface="Calibri" panose="020F0502020204030204"/>
              <a:buAutoNum type="arabicPeriod"/>
            </a:pPr>
            <a:r>
              <a:rPr lang="en-US" sz="3100" b="0" i="0" u="none" strike="noStrike" cap="none" dirty="0">
                <a:solidFill>
                  <a:schemeClr val="dk1"/>
                </a:solidFill>
                <a:latin typeface="Times New Roman" panose="02020603050405020304"/>
                <a:ea typeface="Times New Roman" panose="02020603050405020304"/>
                <a:cs typeface="Times New Roman" panose="02020603050405020304"/>
                <a:sym typeface="Times New Roman" panose="02020603050405020304"/>
              </a:rPr>
              <a:t>Enjoy sharing ideas on career guidance and mentorship  for JS learners.</a:t>
            </a:r>
            <a:endParaRPr sz="3100" b="0" i="0" u="none" strike="noStrike" cap="none" dirty="0">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lnSpc>
                <a:spcPct val="100000"/>
              </a:lnSpc>
              <a:spcBef>
                <a:spcPts val="560"/>
              </a:spcBef>
              <a:spcAft>
                <a:spcPts val="0"/>
              </a:spcAft>
              <a:buClr>
                <a:schemeClr val="dk1"/>
              </a:buClr>
              <a:buSzPts val="3100"/>
              <a:buFont typeface="Arial" panose="020B0604020202020204"/>
              <a:buNone/>
            </a:pPr>
            <a:endParaRPr sz="3100" b="0" i="0" u="none" strike="noStrike" cap="none" dirty="0">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6"/>
          <p:cNvSpPr txBox="1">
            <a:spLocks noGrp="1"/>
          </p:cNvSpPr>
          <p:nvPr>
            <p:ph type="title"/>
          </p:nvPr>
        </p:nvSpPr>
        <p:spPr>
          <a:xfrm>
            <a:off x="628649" y="413359"/>
            <a:ext cx="5358792" cy="1114816"/>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dirty="0">
                <a:solidFill>
                  <a:srgbClr val="0070C0"/>
                </a:solidFill>
              </a:rPr>
              <a:t>Activity </a:t>
            </a:r>
            <a:r>
              <a:rPr lang="en-US" dirty="0" smtClean="0">
                <a:solidFill>
                  <a:srgbClr val="0070C0"/>
                </a:solidFill>
              </a:rPr>
              <a:t>1; Reflection</a:t>
            </a:r>
            <a:endParaRPr b="1" dirty="0">
              <a:solidFill>
                <a:srgbClr val="0070C0"/>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121" name="Google Shape;121;p6"/>
          <p:cNvSpPr txBox="1">
            <a:spLocks noGrp="1"/>
          </p:cNvSpPr>
          <p:nvPr>
            <p:ph type="body" idx="1"/>
          </p:nvPr>
        </p:nvSpPr>
        <p:spPr>
          <a:xfrm>
            <a:off x="616124" y="1680924"/>
            <a:ext cx="7886700" cy="4170363"/>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chemeClr val="dk1"/>
              </a:buClr>
              <a:buSzPts val="3200"/>
              <a:buFont typeface="Arial" panose="020B0604020202020204"/>
              <a:buNone/>
            </a:pPr>
            <a:r>
              <a:rPr lang="en-US" sz="3200" b="0" i="0" u="none" strike="noStrike" cap="none" dirty="0">
                <a:solidFill>
                  <a:schemeClr val="dk1"/>
                </a:solidFill>
              </a:rPr>
              <a:t>“Ever since I was a child, I tried to imagine what I would do for work as an adult. I had so many ideas. One day I would want to be an Engineer in the Agricultural sector, the next a lawyer and so on and so forth. It was all so confusing! Eventually I gave up trying to figure it out.”</a:t>
            </a:r>
            <a:endParaRPr sz="3200" b="0" i="0" u="none" strike="noStrike" cap="none" dirty="0">
              <a:solidFill>
                <a:schemeClr val="dk1"/>
              </a:solidFill>
            </a:endParaRPr>
          </a:p>
          <a:p>
            <a:pPr marL="0" marR="0" lvl="0" indent="0" algn="l" rtl="0">
              <a:lnSpc>
                <a:spcPct val="100000"/>
              </a:lnSpc>
              <a:spcBef>
                <a:spcPts val="640"/>
              </a:spcBef>
              <a:spcAft>
                <a:spcPts val="0"/>
              </a:spcAft>
              <a:buClr>
                <a:schemeClr val="dk1"/>
              </a:buClr>
              <a:buSzPts val="3200"/>
              <a:buFont typeface="Arial" panose="020B0604020202020204"/>
              <a:buNone/>
            </a:pPr>
            <a:r>
              <a:rPr lang="en-US" sz="3200" b="0" i="0" u="none" strike="noStrike" cap="none" dirty="0">
                <a:solidFill>
                  <a:schemeClr val="dk1"/>
                </a:solidFill>
              </a:rPr>
              <a:t>Discuss how would you help the learner?</a:t>
            </a:r>
            <a:endParaRPr sz="3200" b="0" i="0" u="none" strike="noStrike" cap="none" dirty="0">
              <a:solidFill>
                <a:schemeClr val="dk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7"/>
          <p:cNvSpPr txBox="1">
            <a:spLocks noGrp="1"/>
          </p:cNvSpPr>
          <p:nvPr>
            <p:ph type="title"/>
          </p:nvPr>
        </p:nvSpPr>
        <p:spPr>
          <a:xfrm>
            <a:off x="457200" y="274650"/>
            <a:ext cx="5708700" cy="8937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endParaRPr dirty="0">
              <a:solidFill>
                <a:srgbClr val="C00000"/>
              </a:solidFill>
            </a:endParaRPr>
          </a:p>
          <a:p>
            <a:pPr marL="0" lvl="0" indent="0" algn="ctr" rtl="0">
              <a:lnSpc>
                <a:spcPct val="100000"/>
              </a:lnSpc>
              <a:spcBef>
                <a:spcPts val="0"/>
              </a:spcBef>
              <a:spcAft>
                <a:spcPts val="0"/>
              </a:spcAft>
              <a:buSzPts val="1400"/>
              <a:buNone/>
            </a:pPr>
            <a:r>
              <a:rPr lang="en-US" dirty="0">
                <a:solidFill>
                  <a:srgbClr val="C00000"/>
                </a:solidFill>
              </a:rPr>
              <a:t>What is </a:t>
            </a:r>
            <a:r>
              <a:rPr lang="en-US" b="1" dirty="0">
                <a:solidFill>
                  <a:srgbClr val="C00000"/>
                </a:solidFill>
                <a:latin typeface="Times New Roman" panose="02020603050405020304"/>
                <a:ea typeface="Times New Roman" panose="02020603050405020304"/>
                <a:cs typeface="Times New Roman" panose="02020603050405020304"/>
                <a:sym typeface="Times New Roman" panose="02020603050405020304"/>
              </a:rPr>
              <a:t>Mentorship?</a:t>
            </a:r>
            <a:endParaRPr b="1" dirty="0">
              <a:solidFill>
                <a:srgbClr val="C00000"/>
              </a:solidFill>
              <a:latin typeface="Times New Roman" panose="02020603050405020304"/>
              <a:ea typeface="Times New Roman" panose="02020603050405020304"/>
              <a:cs typeface="Times New Roman" panose="02020603050405020304"/>
              <a:sym typeface="Times New Roman" panose="02020603050405020304"/>
            </a:endParaRPr>
          </a:p>
          <a:p>
            <a:pPr marL="0" lvl="0" indent="0" algn="ctr" rtl="0">
              <a:lnSpc>
                <a:spcPct val="100000"/>
              </a:lnSpc>
              <a:spcBef>
                <a:spcPts val="0"/>
              </a:spcBef>
              <a:spcAft>
                <a:spcPts val="0"/>
              </a:spcAft>
              <a:buSzPts val="1400"/>
              <a:buNone/>
            </a:pPr>
            <a:endParaRPr dirty="0">
              <a:solidFill>
                <a:srgbClr val="C00000"/>
              </a:solidFill>
            </a:endParaRPr>
          </a:p>
        </p:txBody>
      </p:sp>
      <p:sp>
        <p:nvSpPr>
          <p:cNvPr id="128" name="Google Shape;128;p7"/>
          <p:cNvSpPr txBox="1">
            <a:spLocks noGrp="1"/>
          </p:cNvSpPr>
          <p:nvPr>
            <p:ph type="body" idx="1"/>
          </p:nvPr>
        </p:nvSpPr>
        <p:spPr>
          <a:xfrm>
            <a:off x="127000" y="1320800"/>
            <a:ext cx="8559900" cy="4548300"/>
          </a:xfrm>
          <a:prstGeom prst="rect">
            <a:avLst/>
          </a:prstGeom>
          <a:noFill/>
          <a:ln>
            <a:noFill/>
          </a:ln>
        </p:spPr>
        <p:txBody>
          <a:bodyPr spcFirstLastPara="1" wrap="square" lIns="91425" tIns="45700" rIns="91425" bIns="45700" anchor="t" anchorCtr="0">
            <a:noAutofit/>
          </a:bodyPr>
          <a:lstStyle/>
          <a:p>
            <a:pPr marL="730250" lvl="0" indent="-571500" algn="l" rtl="0">
              <a:lnSpc>
                <a:spcPct val="100000"/>
              </a:lnSpc>
              <a:spcBef>
                <a:spcPts val="0"/>
              </a:spcBef>
              <a:spcAft>
                <a:spcPts val="0"/>
              </a:spcAft>
              <a:buSzPts val="1100"/>
              <a:buFont typeface="Wingdings" panose="05000000000000000000" pitchFamily="2" charset="2"/>
              <a:buChar char="q"/>
            </a:pPr>
            <a:r>
              <a:rPr lang="en-US" sz="3600" dirty="0"/>
              <a:t>Learners have competing aspirations on careers they would wish to pursue in the future</a:t>
            </a:r>
            <a:endParaRPr sz="3600" dirty="0"/>
          </a:p>
          <a:p>
            <a:pPr marL="730250" lvl="0" indent="-571500" algn="l" rtl="0">
              <a:lnSpc>
                <a:spcPct val="100000"/>
              </a:lnSpc>
              <a:spcBef>
                <a:spcPts val="0"/>
              </a:spcBef>
              <a:spcAft>
                <a:spcPts val="0"/>
              </a:spcAft>
              <a:buSzPts val="1100"/>
              <a:buFont typeface="Wingdings" panose="05000000000000000000" pitchFamily="2" charset="2"/>
              <a:buChar char="q"/>
            </a:pPr>
            <a:r>
              <a:rPr lang="en-US" sz="3600" dirty="0"/>
              <a:t>A teacher knowledgeable in mentorship can help learners make informed decisions on what careers to pursue.</a:t>
            </a:r>
            <a:endParaRPr sz="3600" dirty="0"/>
          </a:p>
          <a:p>
            <a:pPr marL="730250" lvl="0" indent="-571500" algn="l" rtl="0">
              <a:lnSpc>
                <a:spcPct val="100000"/>
              </a:lnSpc>
              <a:spcBef>
                <a:spcPts val="0"/>
              </a:spcBef>
              <a:spcAft>
                <a:spcPts val="0"/>
              </a:spcAft>
              <a:buSzPts val="1100"/>
              <a:buFont typeface="Wingdings" panose="05000000000000000000" pitchFamily="2" charset="2"/>
              <a:buChar char="q"/>
            </a:pPr>
            <a:r>
              <a:rPr lang="en-US" sz="3600" dirty="0"/>
              <a:t>Mentorship is a </a:t>
            </a:r>
            <a:r>
              <a:rPr lang="en-US" sz="3600" dirty="0">
                <a:sym typeface="Times New Roman" panose="02020603050405020304"/>
              </a:rPr>
              <a:t>relationship between </a:t>
            </a:r>
            <a:r>
              <a:rPr lang="en-US" sz="3600" dirty="0"/>
              <a:t>an expert (Mentor) and a novice (Mentee).</a:t>
            </a:r>
            <a:endParaRPr sz="3600" dirty="0"/>
          </a:p>
          <a:p>
            <a:pPr marL="0" lvl="0" indent="0" algn="l" rtl="0">
              <a:lnSpc>
                <a:spcPct val="100000"/>
              </a:lnSpc>
              <a:spcBef>
                <a:spcPts val="640"/>
              </a:spcBef>
              <a:spcAft>
                <a:spcPts val="0"/>
              </a:spcAft>
              <a:buClr>
                <a:schemeClr val="dk1"/>
              </a:buClr>
              <a:buSzPts val="3200"/>
              <a:buNone/>
            </a:pPr>
            <a:endParaRPr dirty="0">
              <a:latin typeface="Times New Roman" panose="02020603050405020304"/>
              <a:ea typeface="Times New Roman" panose="02020603050405020304"/>
              <a:cs typeface="Times New Roman" panose="02020603050405020304"/>
              <a:sym typeface="Times New Roman" panose="02020603050405020304"/>
            </a:endParaRPr>
          </a:p>
          <a:p>
            <a:pPr marL="0" lvl="0" indent="0" algn="l" rtl="0">
              <a:lnSpc>
                <a:spcPct val="100000"/>
              </a:lnSpc>
              <a:spcBef>
                <a:spcPts val="640"/>
              </a:spcBef>
              <a:spcAft>
                <a:spcPts val="0"/>
              </a:spcAft>
              <a:buClr>
                <a:schemeClr val="dk1"/>
              </a:buClr>
              <a:buSzPts val="3200"/>
              <a:buNone/>
            </a:pPr>
            <a:endParaRPr dirty="0">
              <a:latin typeface="Times New Roman" panose="02020603050405020304"/>
              <a:ea typeface="Times New Roman" panose="02020603050405020304"/>
              <a:cs typeface="Times New Roman" panose="02020603050405020304"/>
              <a:sym typeface="Times New Roman" panose="02020603050405020304"/>
            </a:endParaRPr>
          </a:p>
          <a:p>
            <a:pPr marL="0" lvl="0" indent="0" algn="l" rtl="0">
              <a:lnSpc>
                <a:spcPct val="100000"/>
              </a:lnSpc>
              <a:spcBef>
                <a:spcPts val="640"/>
              </a:spcBef>
              <a:spcAft>
                <a:spcPts val="0"/>
              </a:spcAft>
              <a:buClr>
                <a:schemeClr val="dk1"/>
              </a:buClr>
              <a:buSzPts val="3200"/>
              <a:buNone/>
            </a:pPr>
            <a:endParaRPr dirty="0">
              <a:latin typeface="Times New Roman" panose="02020603050405020304"/>
              <a:ea typeface="Times New Roman" panose="02020603050405020304"/>
              <a:cs typeface="Times New Roman" panose="02020603050405020304"/>
              <a:sym typeface="Times New Roman" panose="02020603050405020304"/>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Cont</a:t>
            </a:r>
            <a:r>
              <a:rPr lang="en-US" dirty="0" smtClean="0"/>
              <a:t>……</a:t>
            </a:r>
            <a:endParaRPr lang="en-US" dirty="0"/>
          </a:p>
        </p:txBody>
      </p:sp>
      <p:sp>
        <p:nvSpPr>
          <p:cNvPr id="3" name="Text Placeholder 2"/>
          <p:cNvSpPr>
            <a:spLocks noGrp="1"/>
          </p:cNvSpPr>
          <p:nvPr>
            <p:ph type="body" idx="1"/>
          </p:nvPr>
        </p:nvSpPr>
        <p:spPr/>
        <p:txBody>
          <a:bodyPr/>
          <a:lstStyle/>
          <a:p>
            <a:pPr marL="615950" lvl="0" indent="-457200">
              <a:spcBef>
                <a:spcPts val="0"/>
              </a:spcBef>
              <a:buSzPct val="40000"/>
              <a:buFont typeface="Wingdings" panose="05000000000000000000" pitchFamily="2" charset="2"/>
              <a:buChar char="v"/>
            </a:pPr>
            <a:r>
              <a:rPr lang="en-US" dirty="0"/>
              <a:t>The expert supports the novice in decision making within the profession by sharing knowledge and skills</a:t>
            </a:r>
          </a:p>
          <a:p>
            <a:pPr marL="615950" lvl="0" indent="-457200">
              <a:spcBef>
                <a:spcPts val="0"/>
              </a:spcBef>
              <a:buSzPts val="1100"/>
              <a:buFont typeface="Wingdings" panose="05000000000000000000" pitchFamily="2" charset="2"/>
              <a:buChar char="v"/>
            </a:pPr>
            <a:r>
              <a:rPr lang="en-US" dirty="0"/>
              <a:t>In JS, the teacher is the mentor and the learner is the mentee.</a:t>
            </a:r>
          </a:p>
          <a:p>
            <a:pPr marL="615950" lvl="0" indent="-457200">
              <a:spcBef>
                <a:spcPts val="0"/>
              </a:spcBef>
              <a:buSzPts val="1100"/>
              <a:buFont typeface="Wingdings" panose="05000000000000000000" pitchFamily="2" charset="2"/>
              <a:buChar char="v"/>
            </a:pPr>
            <a:r>
              <a:rPr lang="en-US" dirty="0"/>
              <a:t>The JS teacher is expected to mentor the learner on subjects that lead to STEM pathway in SS.</a:t>
            </a:r>
          </a:p>
          <a:p>
            <a:pPr marL="114300" indent="0">
              <a:buNone/>
            </a:pPr>
            <a:endParaRPr lang="en-US" dirty="0"/>
          </a:p>
        </p:txBody>
      </p:sp>
    </p:spTree>
    <p:extLst>
      <p:ext uri="{BB962C8B-B14F-4D97-AF65-F5344CB8AC3E}">
        <p14:creationId xmlns:p14="http://schemas.microsoft.com/office/powerpoint/2010/main" val="5612264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8"/>
          <p:cNvSpPr txBox="1">
            <a:spLocks noGrp="1"/>
          </p:cNvSpPr>
          <p:nvPr>
            <p:ph type="title"/>
          </p:nvPr>
        </p:nvSpPr>
        <p:spPr>
          <a:xfrm>
            <a:off x="162839" y="187890"/>
            <a:ext cx="6037545" cy="1027424"/>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sz="3000" dirty="0">
                <a:solidFill>
                  <a:srgbClr val="C00000"/>
                </a:solidFill>
              </a:rPr>
              <a:t>    </a:t>
            </a:r>
            <a:r>
              <a:rPr lang="en-US" sz="3000" dirty="0" smtClean="0">
                <a:solidFill>
                  <a:srgbClr val="C00000"/>
                </a:solidFill>
              </a:rPr>
              <a:t>What </a:t>
            </a:r>
            <a:r>
              <a:rPr lang="en-US" sz="3000" dirty="0">
                <a:solidFill>
                  <a:srgbClr val="C00000"/>
                </a:solidFill>
              </a:rPr>
              <a:t>are the c</a:t>
            </a:r>
            <a:r>
              <a:rPr lang="en-US" sz="3000" b="1" dirty="0">
                <a:solidFill>
                  <a:srgbClr val="C00000"/>
                </a:solidFill>
                <a:latin typeface="Times New Roman" panose="02020603050405020304"/>
                <a:ea typeface="Times New Roman" panose="02020603050405020304"/>
                <a:cs typeface="Times New Roman" panose="02020603050405020304"/>
                <a:sym typeface="Times New Roman" panose="02020603050405020304"/>
              </a:rPr>
              <a:t>ompetencies of</a:t>
            </a:r>
            <a:endParaRPr sz="3000" b="1" dirty="0">
              <a:solidFill>
                <a:srgbClr val="C00000"/>
              </a:solidFill>
              <a:latin typeface="Times New Roman" panose="02020603050405020304"/>
              <a:ea typeface="Times New Roman" panose="02020603050405020304"/>
              <a:cs typeface="Times New Roman" panose="02020603050405020304"/>
              <a:sym typeface="Times New Roman" panose="02020603050405020304"/>
            </a:endParaRPr>
          </a:p>
          <a:p>
            <a:pPr marL="0" lvl="0" indent="0" algn="ctr" rtl="0">
              <a:lnSpc>
                <a:spcPct val="100000"/>
              </a:lnSpc>
              <a:spcBef>
                <a:spcPts val="0"/>
              </a:spcBef>
              <a:spcAft>
                <a:spcPts val="0"/>
              </a:spcAft>
              <a:buSzPts val="1400"/>
              <a:buNone/>
            </a:pPr>
            <a:r>
              <a:rPr lang="en-US" sz="3000" b="1" dirty="0">
                <a:solidFill>
                  <a:srgbClr val="C00000"/>
                </a:solidFill>
                <a:latin typeface="Times New Roman" panose="02020603050405020304"/>
                <a:ea typeface="Times New Roman" panose="02020603050405020304"/>
                <a:cs typeface="Times New Roman" panose="02020603050405020304"/>
                <a:sym typeface="Times New Roman" panose="02020603050405020304"/>
              </a:rPr>
              <a:t> a teacher as a Mentor</a:t>
            </a:r>
            <a:r>
              <a:rPr lang="en-US" sz="3000" b="1" dirty="0" smtClean="0">
                <a:solidFill>
                  <a:srgbClr val="C00000"/>
                </a:solidFill>
                <a:latin typeface="Times New Roman" panose="02020603050405020304"/>
                <a:ea typeface="Times New Roman" panose="02020603050405020304"/>
                <a:cs typeface="Times New Roman" panose="02020603050405020304"/>
                <a:sym typeface="Times New Roman" panose="02020603050405020304"/>
              </a:rPr>
              <a:t>?</a:t>
            </a:r>
            <a:endParaRPr sz="3600" dirty="0"/>
          </a:p>
        </p:txBody>
      </p:sp>
      <p:sp>
        <p:nvSpPr>
          <p:cNvPr id="134" name="Google Shape;134;p8"/>
          <p:cNvSpPr txBox="1">
            <a:spLocks noGrp="1"/>
          </p:cNvSpPr>
          <p:nvPr>
            <p:ph type="body" idx="1"/>
          </p:nvPr>
        </p:nvSpPr>
        <p:spPr>
          <a:xfrm>
            <a:off x="628650" y="1416050"/>
            <a:ext cx="7886700" cy="4760913"/>
          </a:xfrm>
          <a:prstGeom prst="rect">
            <a:avLst/>
          </a:prstGeom>
          <a:noFill/>
          <a:ln>
            <a:noFill/>
          </a:ln>
        </p:spPr>
        <p:txBody>
          <a:bodyPr spcFirstLastPara="1" wrap="square" lIns="91425" tIns="45700" rIns="91425" bIns="45700" anchor="t" anchorCtr="0">
            <a:normAutofit fontScale="65000" lnSpcReduction="20000"/>
          </a:bodyPr>
          <a:lstStyle/>
          <a:p>
            <a:pPr marL="342900" marR="0" lvl="0" indent="-312420" algn="l" rtl="0">
              <a:lnSpc>
                <a:spcPct val="100000"/>
              </a:lnSpc>
              <a:spcBef>
                <a:spcPts val="0"/>
              </a:spcBef>
              <a:spcAft>
                <a:spcPts val="0"/>
              </a:spcAft>
              <a:buClr>
                <a:schemeClr val="dk1"/>
              </a:buClr>
              <a:buSzPct val="100000"/>
              <a:buFont typeface="Arial" panose="020B0604020202020204"/>
              <a:buChar char="•"/>
            </a:pPr>
            <a:r>
              <a:rPr lang="en-US" sz="49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rPr>
              <a:t>Coaching; a mentor should be able to motivate high performance</a:t>
            </a:r>
            <a:endParaRPr sz="49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a:p>
            <a:pPr marL="342900" marR="0" lvl="0" indent="-312420" algn="l" rtl="0">
              <a:lnSpc>
                <a:spcPct val="100000"/>
              </a:lnSpc>
              <a:spcBef>
                <a:spcPts val="590"/>
              </a:spcBef>
              <a:spcAft>
                <a:spcPts val="0"/>
              </a:spcAft>
              <a:buClr>
                <a:schemeClr val="dk1"/>
              </a:buClr>
              <a:buSzPct val="100000"/>
              <a:buFont typeface="Arial" panose="020B0604020202020204"/>
              <a:buChar char="•"/>
            </a:pPr>
            <a:r>
              <a:rPr lang="en-US" sz="49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rPr>
              <a:t>Counseling; a mentor should be able to listen to the mentee and advise</a:t>
            </a:r>
            <a:endParaRPr sz="49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a:p>
            <a:pPr marL="342900" marR="0" lvl="0" indent="-312420" algn="l" rtl="0">
              <a:lnSpc>
                <a:spcPct val="100000"/>
              </a:lnSpc>
              <a:spcBef>
                <a:spcPts val="590"/>
              </a:spcBef>
              <a:spcAft>
                <a:spcPts val="0"/>
              </a:spcAft>
              <a:buClr>
                <a:schemeClr val="dk1"/>
              </a:buClr>
              <a:buSzPct val="100000"/>
              <a:buFont typeface="Arial" panose="020B0604020202020204"/>
              <a:buChar char="•"/>
            </a:pPr>
            <a:r>
              <a:rPr lang="en-US" sz="49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rPr>
              <a:t>Role model; a mentor should be able to lead by example</a:t>
            </a:r>
            <a:endParaRPr sz="49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a:p>
            <a:pPr marL="342900" marR="0" lvl="0" indent="-312420" algn="l" rtl="0">
              <a:lnSpc>
                <a:spcPct val="100000"/>
              </a:lnSpc>
              <a:spcBef>
                <a:spcPts val="590"/>
              </a:spcBef>
              <a:spcAft>
                <a:spcPts val="0"/>
              </a:spcAft>
              <a:buClr>
                <a:schemeClr val="dk1"/>
              </a:buClr>
              <a:buSzPct val="100000"/>
              <a:buFont typeface="Arial" panose="020B0604020202020204"/>
              <a:buChar char="•"/>
            </a:pPr>
            <a:r>
              <a:rPr lang="en-US" sz="49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rPr>
              <a:t>A champion; a mentor should guide and support the mentee in career development</a:t>
            </a:r>
            <a:endParaRPr sz="49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a:p>
            <a:pPr marL="342900" marR="0" lvl="0" indent="-312420" algn="l" rtl="0">
              <a:lnSpc>
                <a:spcPct val="100000"/>
              </a:lnSpc>
              <a:spcBef>
                <a:spcPts val="590"/>
              </a:spcBef>
              <a:spcAft>
                <a:spcPts val="0"/>
              </a:spcAft>
              <a:buClr>
                <a:schemeClr val="dk1"/>
              </a:buClr>
              <a:buSzPct val="100000"/>
              <a:buFont typeface="Arial" panose="020B0604020202020204"/>
              <a:buChar char="•"/>
            </a:pPr>
            <a:r>
              <a:rPr lang="en-US" sz="49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rPr>
              <a:t>Teacher as a mentor should be able to share knowledge and skills with mentees</a:t>
            </a:r>
            <a:endParaRPr sz="49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lnSpc>
                <a:spcPct val="100000"/>
              </a:lnSpc>
              <a:spcBef>
                <a:spcPts val="590"/>
              </a:spcBef>
              <a:spcAft>
                <a:spcPts val="0"/>
              </a:spcAft>
              <a:buClr>
                <a:schemeClr val="dk1"/>
              </a:buClr>
              <a:buSzPct val="100000"/>
              <a:buFont typeface="Arial" panose="020B0604020202020204"/>
              <a:buNone/>
            </a:pPr>
            <a:endParaRPr sz="32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a:p>
            <a:pPr marL="342900" marR="0" lvl="0" indent="-154940" algn="l" rtl="0">
              <a:lnSpc>
                <a:spcPct val="100000"/>
              </a:lnSpc>
              <a:spcBef>
                <a:spcPts val="590"/>
              </a:spcBef>
              <a:spcAft>
                <a:spcPts val="0"/>
              </a:spcAft>
              <a:buClr>
                <a:schemeClr val="dk1"/>
              </a:buClr>
              <a:buSzPct val="100000"/>
              <a:buFont typeface="Arial" panose="020B0604020202020204"/>
              <a:buNone/>
            </a:pPr>
            <a:endParaRPr sz="32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a:p>
            <a:pPr marL="342900" marR="0" lvl="0" indent="-154940" algn="l" rtl="0">
              <a:lnSpc>
                <a:spcPct val="100000"/>
              </a:lnSpc>
              <a:spcBef>
                <a:spcPts val="590"/>
              </a:spcBef>
              <a:spcAft>
                <a:spcPts val="0"/>
              </a:spcAft>
              <a:buClr>
                <a:schemeClr val="dk1"/>
              </a:buClr>
              <a:buSzPct val="100000"/>
              <a:buFont typeface="Arial" panose="020B0604020202020204"/>
              <a:buNone/>
            </a:pPr>
            <a:endParaRPr sz="3200" b="1" i="0" u="none" strike="noStrike" cap="none">
              <a:solidFill>
                <a:schemeClr val="dk1"/>
              </a:solidFill>
              <a:latin typeface="EB Garamond"/>
              <a:ea typeface="EB Garamond"/>
              <a:cs typeface="EB Garamond"/>
              <a:sym typeface="EB Garamond"/>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TotalTime>
  <Words>1793</Words>
  <Application>Microsoft Office PowerPoint</Application>
  <PresentationFormat>On-screen Show (4:3)</PresentationFormat>
  <Paragraphs>220</Paragraphs>
  <Slides>38</Slides>
  <Notes>30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38</vt:i4>
      </vt:variant>
    </vt:vector>
  </HeadingPairs>
  <TitlesOfParts>
    <vt:vector size="47" baseType="lpstr">
      <vt:lpstr>Times New Roman</vt:lpstr>
      <vt:lpstr>Wingdings</vt:lpstr>
      <vt:lpstr>Constantia</vt:lpstr>
      <vt:lpstr>Calibri</vt:lpstr>
      <vt:lpstr>Arial Black</vt:lpstr>
      <vt:lpstr>Noto Sans Symbols</vt:lpstr>
      <vt:lpstr>Arial</vt:lpstr>
      <vt:lpstr>EB Garamond</vt:lpstr>
      <vt:lpstr>Office Theme</vt:lpstr>
      <vt:lpstr>UNIT 3:  MENTORSHIP AND CAREER GUIDANCE IN JUNIOR SCHOOL</vt:lpstr>
      <vt:lpstr>Introduction</vt:lpstr>
      <vt:lpstr>Session Plan</vt:lpstr>
      <vt:lpstr>Rationale</vt:lpstr>
      <vt:lpstr>Session outcomes</vt:lpstr>
      <vt:lpstr>Activity 1; Reflection</vt:lpstr>
      <vt:lpstr> What is Mentorship? </vt:lpstr>
      <vt:lpstr>Cont……</vt:lpstr>
      <vt:lpstr>    What are the competencies of  a teacher as a Mentor?</vt:lpstr>
      <vt:lpstr> What roles can a JS teacher play in Mentorship? </vt:lpstr>
      <vt:lpstr>Career Guidance</vt:lpstr>
      <vt:lpstr>Career Guidance</vt:lpstr>
      <vt:lpstr>Cont…..</vt:lpstr>
      <vt:lpstr>Elements of Career Guidance</vt:lpstr>
      <vt:lpstr>Importance of Career Guidance</vt:lpstr>
      <vt:lpstr>Activity 3: How can you establish an effective career guidance in your school?</vt:lpstr>
      <vt:lpstr>Tips for Effective Career Guidance  in Junior School </vt:lpstr>
      <vt:lpstr>Tips for Effective Career Guidance  in Junior School </vt:lpstr>
      <vt:lpstr>Link between Junior School and Senior School in CBC </vt:lpstr>
      <vt:lpstr>Link between Junior School and Senior School in CBC </vt:lpstr>
      <vt:lpstr>Link between Junior School  and Senior School in CBC </vt:lpstr>
      <vt:lpstr>Cont…..</vt:lpstr>
      <vt:lpstr>Activity 4</vt:lpstr>
      <vt:lpstr>Strategies and Activities:</vt:lpstr>
      <vt:lpstr>Strategies and Activities Cont’d</vt:lpstr>
      <vt:lpstr>  Role of Teacher in Mentorship  and Career Guidance of Learners  </vt:lpstr>
      <vt:lpstr>Providing mentorship and guidance to  learners</vt:lpstr>
      <vt:lpstr>Role of Teacher Cont’d</vt:lpstr>
      <vt:lpstr>Role of Teacher...Cont’d</vt:lpstr>
      <vt:lpstr>Involving Resource persons</vt:lpstr>
      <vt:lpstr>Roles of Parents in Mentorship and Career Guidance of Learners... Cont’d</vt:lpstr>
      <vt:lpstr>Roles of Parents in Mentorship and  Career Guidance of Learners... Cont’d</vt:lpstr>
      <vt:lpstr>Roles of Resource Persons</vt:lpstr>
      <vt:lpstr>Roles of Resource Persons</vt:lpstr>
      <vt:lpstr>Activity 5</vt:lpstr>
      <vt:lpstr>PowerPoint Presentation</vt:lpstr>
      <vt:lpstr>Conclusion</vt:lpstr>
      <vt:lpstr>Cont……..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3:  MENTORSHIP AND CAREER GUIDANCE IN JUNIOR SCHOOL</dc:title>
  <dc:creator>Microsoft</dc:creator>
  <cp:lastModifiedBy>USER</cp:lastModifiedBy>
  <cp:revision>8</cp:revision>
  <dcterms:created xsi:type="dcterms:W3CDTF">2024-04-12T12:50:00Z</dcterms:created>
  <dcterms:modified xsi:type="dcterms:W3CDTF">2024-04-14T09:26:18Z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1033-12.2.0.13266</vt:lpwstr>
  </property>
  <property fmtid="{D5CDD505-2E9C-101B-9397-08002B2CF9AE}" pid="3" name="ICV">
    <vt:lpwstr>8F7C742E150F4A3182CCB064A0054570_13</vt:lpwstr>
  </property>
</Properties>
</file>